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2.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00" r:id="rId1"/>
  </p:sldMasterIdLst>
  <p:notesMasterIdLst>
    <p:notesMasterId r:id="rId10"/>
  </p:notesMasterIdLst>
  <p:sldIdLst>
    <p:sldId id="256" r:id="rId2"/>
    <p:sldId id="257" r:id="rId3"/>
    <p:sldId id="258" r:id="rId4"/>
    <p:sldId id="259" r:id="rId5"/>
    <p:sldId id="265" r:id="rId6"/>
    <p:sldId id="261" r:id="rId7"/>
    <p:sldId id="262" r:id="rId8"/>
    <p:sldId id="263" r:id="rId9"/>
  </p:sldIdLst>
  <p:sldSz cx="9144000" cy="5143500" type="screen16x9"/>
  <p:notesSz cx="6858000" cy="9144000"/>
  <p:embeddedFontLst>
    <p:embeddedFont>
      <p:font typeface="Nanum Gothic" panose="020D0604000000000000" pitchFamily="34" charset="-127"/>
      <p:regular r:id="rId11"/>
      <p:bold r:id="rId12"/>
    </p:embeddedFont>
    <p:embeddedFont>
      <p:font typeface="Crimson Text" pitchFamily="2" charset="0"/>
      <p:regular r:id="rId13"/>
      <p:bold r:id="rId14"/>
      <p:italic r:id="rId15"/>
      <p:boldItalic r:id="rId16"/>
    </p:embeddedFont>
    <p:embeddedFont>
      <p:font typeface="Josefin Sans" pitchFamily="2" charset="77"/>
      <p:regular r:id="rId17"/>
      <p:bold r:id="rId18"/>
    </p:embeddedFont>
    <p:embeddedFont>
      <p:font typeface="Lato" panose="020F0502020204030203" pitchFamily="34" charset="0"/>
      <p:regular r:id="rId19"/>
      <p:bold r:id="rId20"/>
      <p:italic r:id="rId21"/>
      <p:boldItalic r:id="rId22"/>
    </p:embeddedFont>
    <p:embeddedFont>
      <p:font typeface="Mako" pitchFamily="2" charset="77"/>
      <p:regular r:id="rId23"/>
    </p:embeddedFont>
    <p:embeddedFont>
      <p:font typeface="Merriweather Light" pitchFamily="2" charset="77"/>
      <p:regular r:id="rId24"/>
      <p:bold r:id="rId25"/>
      <p:italic r:id="rId26"/>
      <p:boldItalic r:id="rId27"/>
    </p:embeddedFont>
    <p:embeddedFont>
      <p:font typeface="Montserrat" pitchFamily="2" charset="77"/>
      <p:regular r:id="rId28"/>
      <p:bold r:id="rId29"/>
      <p:italic r:id="rId30"/>
      <p:boldItalic r:id="rId31"/>
    </p:embeddedFont>
    <p:embeddedFont>
      <p:font typeface="Open Sans" panose="020B0606030504020204" pitchFamily="34" charset="0"/>
      <p:regular r:id="rId32"/>
      <p:bold r:id="rId33"/>
      <p:italic r:id="rId34"/>
      <p:boldItalic r:id="rId35"/>
    </p:embeddedFont>
    <p:embeddedFont>
      <p:font typeface="Open Sans SemiBold" panose="020F0502020204030204" pitchFamily="34" charset="0"/>
      <p:regular r:id="rId36"/>
      <p:bold r:id="rId37"/>
      <p:italic r:id="rId38"/>
      <p:boldItalic r:id="rId39"/>
    </p:embeddedFont>
    <p:embeddedFont>
      <p:font typeface="Russo One" panose="02000503050000020004" pitchFamily="2" charset="0"/>
      <p:regular r:id="rId40"/>
    </p:embeddedFont>
    <p:embeddedFont>
      <p:font typeface="Vidaloka" panose="02000504000000020004" pitchFamily="2" charset="0"/>
      <p:regular r:id="rId4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BE09D7B-FEBA-452E-A42F-503DD67E3280}" v="44" dt="2024-06-03T14:26:36.87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40222"/>
    <p:restoredTop sz="75499"/>
  </p:normalViewPr>
  <p:slideViewPr>
    <p:cSldViewPr snapToGrid="0">
      <p:cViewPr varScale="1">
        <p:scale>
          <a:sx n="76" d="100"/>
          <a:sy n="76" d="100"/>
        </p:scale>
        <p:origin x="200" y="7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font" Target="fonts/font3.fntdata"/><Relationship Id="rId18" Type="http://schemas.openxmlformats.org/officeDocument/2006/relationships/font" Target="fonts/font8.fntdata"/><Relationship Id="rId26" Type="http://schemas.openxmlformats.org/officeDocument/2006/relationships/font" Target="fonts/font16.fntdata"/><Relationship Id="rId39" Type="http://schemas.openxmlformats.org/officeDocument/2006/relationships/font" Target="fonts/font29.fntdata"/><Relationship Id="rId21" Type="http://schemas.openxmlformats.org/officeDocument/2006/relationships/font" Target="fonts/font11.fntdata"/><Relationship Id="rId34" Type="http://schemas.openxmlformats.org/officeDocument/2006/relationships/font" Target="fonts/font24.fntdata"/><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font" Target="fonts/font6.fntdata"/><Relationship Id="rId29" Type="http://schemas.openxmlformats.org/officeDocument/2006/relationships/font" Target="fonts/font1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24" Type="http://schemas.openxmlformats.org/officeDocument/2006/relationships/font" Target="fonts/font14.fntdata"/><Relationship Id="rId32" Type="http://schemas.openxmlformats.org/officeDocument/2006/relationships/font" Target="fonts/font22.fntdata"/><Relationship Id="rId37" Type="http://schemas.openxmlformats.org/officeDocument/2006/relationships/font" Target="fonts/font27.fntdata"/><Relationship Id="rId40" Type="http://schemas.openxmlformats.org/officeDocument/2006/relationships/font" Target="fonts/font30.fntdata"/><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font" Target="fonts/font5.fntdata"/><Relationship Id="rId23" Type="http://schemas.openxmlformats.org/officeDocument/2006/relationships/font" Target="fonts/font13.fntdata"/><Relationship Id="rId28" Type="http://schemas.openxmlformats.org/officeDocument/2006/relationships/font" Target="fonts/font18.fntdata"/><Relationship Id="rId36" Type="http://schemas.openxmlformats.org/officeDocument/2006/relationships/font" Target="fonts/font26.fntdata"/><Relationship Id="rId10" Type="http://schemas.openxmlformats.org/officeDocument/2006/relationships/notesMaster" Target="notesMasters/notesMaster1.xml"/><Relationship Id="rId19" Type="http://schemas.openxmlformats.org/officeDocument/2006/relationships/font" Target="fonts/font9.fntdata"/><Relationship Id="rId31" Type="http://schemas.openxmlformats.org/officeDocument/2006/relationships/font" Target="fonts/font21.fntdata"/><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4.fntdata"/><Relationship Id="rId22" Type="http://schemas.openxmlformats.org/officeDocument/2006/relationships/font" Target="fonts/font12.fntdata"/><Relationship Id="rId27" Type="http://schemas.openxmlformats.org/officeDocument/2006/relationships/font" Target="fonts/font17.fntdata"/><Relationship Id="rId30" Type="http://schemas.openxmlformats.org/officeDocument/2006/relationships/font" Target="fonts/font20.fntdata"/><Relationship Id="rId35" Type="http://schemas.openxmlformats.org/officeDocument/2006/relationships/font" Target="fonts/font25.fntdata"/><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font" Target="fonts/font2.fntdata"/><Relationship Id="rId17" Type="http://schemas.openxmlformats.org/officeDocument/2006/relationships/font" Target="fonts/font7.fntdata"/><Relationship Id="rId25" Type="http://schemas.openxmlformats.org/officeDocument/2006/relationships/font" Target="fonts/font15.fntdata"/><Relationship Id="rId33" Type="http://schemas.openxmlformats.org/officeDocument/2006/relationships/font" Target="fonts/font23.fntdata"/><Relationship Id="rId38" Type="http://schemas.openxmlformats.org/officeDocument/2006/relationships/font" Target="fonts/font28.fntdata"/><Relationship Id="rId46" Type="http://schemas.microsoft.com/office/2015/10/relationships/revisionInfo" Target="revisionInfo.xml"/><Relationship Id="rId20" Type="http://schemas.openxmlformats.org/officeDocument/2006/relationships/font" Target="fonts/font10.fntdata"/><Relationship Id="rId41" Type="http://schemas.openxmlformats.org/officeDocument/2006/relationships/font" Target="fonts/font3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Google Shape;46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0" name="Google Shape;47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ko-KR" dirty="0"/>
              <a:t>Hello, we are going to present our team project presentation. We designed ~~ </a:t>
            </a: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gcd8a80d6b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6" name="Google Shape;476;gcd8a80d6b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500"/>
              </a:spcBef>
              <a:spcAft>
                <a:spcPts val="0"/>
              </a:spcAft>
              <a:buClr>
                <a:schemeClr val="dk1"/>
              </a:buClr>
              <a:buSzPts val="1100"/>
              <a:buFont typeface="Arial"/>
              <a:buNone/>
            </a:pPr>
            <a:r>
              <a:rPr lang="en-US" sz="1200" dirty="0">
                <a:solidFill>
                  <a:srgbClr val="0D0D0D"/>
                </a:solidFill>
              </a:rPr>
              <a:t>In this project, we designed a program to "analyze the emotions felt by characters" when the novel is given. (</a:t>
            </a:r>
            <a:r>
              <a:rPr lang="ko-KR" altLang="en-US" sz="1200" dirty="0">
                <a:solidFill>
                  <a:srgbClr val="0D0D0D"/>
                </a:solidFill>
              </a:rPr>
              <a:t>본문 두번째 읽기</a:t>
            </a:r>
            <a:r>
              <a:rPr lang="en-US" altLang="ko-KR" sz="1200" dirty="0">
                <a:solidFill>
                  <a:srgbClr val="0D0D0D"/>
                </a:solidFill>
              </a:rPr>
              <a:t>)</a:t>
            </a:r>
            <a:r>
              <a:rPr lang="en-US" sz="1200" dirty="0">
                <a:solidFill>
                  <a:srgbClr val="0D0D0D"/>
                </a:solidFill>
              </a:rPr>
              <a:t>. Our Emotion Analyzer identifies and classifies how characters' emotions change in the text.</a:t>
            </a:r>
          </a:p>
          <a:p>
            <a:pPr marL="0" lvl="0" indent="0" algn="l" rtl="0">
              <a:lnSpc>
                <a:spcPct val="115000"/>
              </a:lnSpc>
              <a:spcBef>
                <a:spcPts val="1500"/>
              </a:spcBef>
              <a:spcAft>
                <a:spcPts val="0"/>
              </a:spcAft>
              <a:buClr>
                <a:schemeClr val="dk1"/>
              </a:buClr>
              <a:buSzPts val="1100"/>
              <a:buFont typeface="Arial"/>
              <a:buNone/>
            </a:pPr>
            <a:endParaRPr lang="en-US" sz="1000" dirty="0">
              <a:solidFill>
                <a:schemeClr val="dk1"/>
              </a:solidFill>
              <a:latin typeface="Nanum Gothic"/>
              <a:ea typeface="Nanum Gothic"/>
              <a:cs typeface="Nanum Gothic"/>
              <a:sym typeface="Nanum Gothic"/>
            </a:endParaRPr>
          </a:p>
          <a:p>
            <a:pPr marL="0" lvl="0" indent="0" algn="l" rtl="0">
              <a:spcBef>
                <a:spcPts val="1500"/>
              </a:spcBef>
              <a:spcAft>
                <a:spcPts val="0"/>
              </a:spcAft>
              <a:buNone/>
            </a:pPr>
            <a:r>
              <a:rPr lang="en-US" sz="1000" dirty="0">
                <a:solidFill>
                  <a:schemeClr val="dk1"/>
                </a:solidFill>
                <a:latin typeface="Nanum Gothic"/>
                <a:ea typeface="Nanum Gothic"/>
                <a:cs typeface="Nanum Gothic"/>
                <a:sym typeface="Nanum Gothic"/>
              </a:rPr>
              <a:t>When a sentence from the novel is given, our program detects the characters' names and classifies their sentiments into one of eight emotion categories. The results are then saved in a TSV file.</a:t>
            </a:r>
            <a:endParaRPr sz="1000" dirty="0">
              <a:solidFill>
                <a:schemeClr val="dk1"/>
              </a:solidFill>
              <a:latin typeface="Nanum Gothic"/>
              <a:ea typeface="Nanum Gothic"/>
              <a:cs typeface="Nanum Gothic"/>
              <a:sym typeface="Nanum Gothic"/>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g272c57e8e0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3" name="Google Shape;483;g272c57e8e0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 will now explain how the Emotion Analyzer works. </a:t>
            </a:r>
            <a:r>
              <a:rPr lang="en-US" altLang="ko-KR" dirty="0"/>
              <a:t>\</a:t>
            </a:r>
          </a:p>
          <a:p>
            <a:pPr marL="0" lvl="0" indent="0" algn="l" rtl="0">
              <a:spcBef>
                <a:spcPts val="0"/>
              </a:spcBef>
              <a:spcAft>
                <a:spcPts val="0"/>
              </a:spcAft>
              <a:buNone/>
            </a:pPr>
            <a:r>
              <a:rPr lang="en-US" dirty="0"/>
              <a:t>Each sentence in a novel undergoes three stages: Character Analyzing, Emotion Detecting, and Sentiment Matching.</a:t>
            </a:r>
          </a:p>
          <a:p>
            <a:pPr marL="0" lvl="0" indent="0" algn="l" rtl="0">
              <a:spcBef>
                <a:spcPts val="0"/>
              </a:spcBef>
              <a:spcAft>
                <a:spcPts val="0"/>
              </a:spcAft>
              <a:buNone/>
            </a:pPr>
            <a:r>
              <a:rPr lang="en-US" dirty="0"/>
              <a:t>The Character Analyzer identifies the names of characters in the sentence and creates a character object with the corresponding name. The Emotion Detector detects </a:t>
            </a:r>
            <a:r>
              <a:rPr lang="en-US" dirty="0" err="1"/>
              <a:t>sentimentss</a:t>
            </a:r>
            <a:r>
              <a:rPr lang="en-US" dirty="0"/>
              <a:t> in each sentence and returns the emotions present in that sentence. Finally, the characters in the sentence and their emotions are stored together in a Character object.</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g272c57e8e03_0_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5" name="Google Shape;495;g272c57e8e03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Now, let's see in detail how the Character Analyzer and Emotion Detector works.</a:t>
            </a:r>
          </a:p>
          <a:p>
            <a:pPr marL="0" lvl="0" indent="0" algn="l" rtl="0">
              <a:spcBef>
                <a:spcPts val="0"/>
              </a:spcBef>
              <a:spcAft>
                <a:spcPts val="0"/>
              </a:spcAft>
              <a:buNone/>
            </a:pPr>
            <a:r>
              <a:rPr lang="en-US" dirty="0"/>
              <a:t>The Character Analyzer extracts characters from the given novel sentences and analyzes their emotions. </a:t>
            </a:r>
          </a:p>
          <a:p>
            <a:pPr marL="0" lvl="0" indent="0" algn="l" rtl="0">
              <a:spcBef>
                <a:spcPts val="0"/>
              </a:spcBef>
              <a:spcAft>
                <a:spcPts val="0"/>
              </a:spcAft>
              <a:buNone/>
            </a:pPr>
            <a:r>
              <a:rPr lang="en-US" dirty="0"/>
              <a:t>The Character Analyzer class takes a list of sentences from the novel as input. </a:t>
            </a:r>
          </a:p>
          <a:p>
            <a:pPr marL="0" lvl="0" indent="0" algn="l" rtl="0">
              <a:spcBef>
                <a:spcPts val="0"/>
              </a:spcBef>
              <a:spcAft>
                <a:spcPts val="0"/>
              </a:spcAft>
              <a:buNone/>
            </a:pPr>
            <a:r>
              <a:rPr lang="en-US" dirty="0"/>
              <a:t>It stores the sentence list in the </a:t>
            </a:r>
            <a:r>
              <a:rPr lang="en-US" dirty="0" err="1"/>
              <a:t>sents</a:t>
            </a:r>
            <a:r>
              <a:rPr lang="en-US" dirty="0"/>
              <a:t> attribute and calls the </a:t>
            </a:r>
            <a:r>
              <a:rPr lang="en-US" dirty="0" err="1"/>
              <a:t>character_list</a:t>
            </a:r>
            <a:r>
              <a:rPr lang="en-US" dirty="0"/>
              <a:t> method to generate a list of characters in the novel. </a:t>
            </a:r>
          </a:p>
          <a:p>
            <a:pPr marL="0" lvl="0" indent="0" algn="l" rtl="0">
              <a:spcBef>
                <a:spcPts val="0"/>
              </a:spcBef>
              <a:spcAft>
                <a:spcPts val="0"/>
              </a:spcAft>
              <a:buNone/>
            </a:pPr>
            <a:r>
              <a:rPr lang="en-US" dirty="0"/>
              <a:t>It also stores a list of English stop words in the </a:t>
            </a:r>
            <a:r>
              <a:rPr lang="en-US" dirty="0" err="1"/>
              <a:t>stop_words</a:t>
            </a:r>
            <a:r>
              <a:rPr lang="en-US" dirty="0"/>
              <a:t> attribute.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 </a:t>
            </a:r>
            <a:r>
              <a:rPr lang="en-US" dirty="0" err="1"/>
              <a:t>character_list</a:t>
            </a:r>
            <a:r>
              <a:rPr lang="en-US" dirty="0"/>
              <a:t> method iterates through each sentence and calls the </a:t>
            </a:r>
            <a:r>
              <a:rPr lang="en-US" dirty="0" err="1"/>
              <a:t>extract_characters</a:t>
            </a:r>
            <a:r>
              <a:rPr lang="en-US" dirty="0"/>
              <a:t> method to extract characters from the sentence. </a:t>
            </a:r>
          </a:p>
          <a:p>
            <a:pPr marL="0" lvl="0" indent="0" algn="l" rtl="0">
              <a:spcBef>
                <a:spcPts val="0"/>
              </a:spcBef>
              <a:spcAft>
                <a:spcPts val="0"/>
              </a:spcAft>
              <a:buNone/>
            </a:pPr>
            <a:r>
              <a:rPr lang="en-US" dirty="0"/>
              <a:t>The </a:t>
            </a:r>
            <a:r>
              <a:rPr lang="en-US" dirty="0" err="1"/>
              <a:t>extract_characters</a:t>
            </a:r>
            <a:r>
              <a:rPr lang="en-US" dirty="0"/>
              <a:t> method tokenizes the input sentence and performs part-of-speech (POS) tagging. </a:t>
            </a:r>
          </a:p>
          <a:p>
            <a:pPr marL="0" lvl="0" indent="0" algn="l" rtl="0">
              <a:spcBef>
                <a:spcPts val="0"/>
              </a:spcBef>
              <a:spcAft>
                <a:spcPts val="0"/>
              </a:spcAft>
              <a:buNone/>
            </a:pPr>
            <a:r>
              <a:rPr lang="en-US" dirty="0"/>
              <a:t>Then, it identifies character names using Named Entity Recognition tags. The Character class stores the character's name as a string and the emotions felt in the novel as a dictionary.</a:t>
            </a:r>
            <a:endParaRPr sz="1200" dirty="0">
              <a:solidFill>
                <a:srgbClr val="0D0D0D"/>
              </a:solidFill>
              <a:highlight>
                <a:srgbClr val="FFFFFF"/>
              </a:highlight>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g2e234495af8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4" name="Google Shape;504;g2e234495af8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KR" altLang="en-US" dirty="0"/>
              <a:t>클릭</a:t>
            </a:r>
            <a:endParaRPr lang="en-US" altLang="ko-KR" dirty="0"/>
          </a:p>
          <a:p>
            <a:pPr marL="0" lvl="0" indent="0" algn="l" rtl="0">
              <a:spcBef>
                <a:spcPts val="0"/>
              </a:spcBef>
              <a:spcAft>
                <a:spcPts val="0"/>
              </a:spcAft>
              <a:buNone/>
            </a:pPr>
            <a:r>
              <a:rPr lang="en-US" dirty="0"/>
              <a:t>The Emotion Detector first checks if there are direct expressions related to emotions. If direct expressions exist and they point to a single emotion, it detects and returns that emotion. For example, in the sentence "I was so scared and anxious listening to that," both "scared" and "anxious" are related to fear, so the detector immediately returns "fear."</a:t>
            </a:r>
          </a:p>
          <a:p>
            <a:pPr marL="0" lvl="0" indent="0" algn="l" rtl="0">
              <a:spcBef>
                <a:spcPts val="0"/>
              </a:spcBef>
              <a:spcAft>
                <a:spcPts val="0"/>
              </a:spcAft>
              <a:buNone/>
            </a:pPr>
            <a:r>
              <a:rPr lang="en-US" dirty="0"/>
              <a:t>c</a:t>
            </a:r>
            <a:r>
              <a:rPr lang="ko-KR" altLang="en-US" dirty="0"/>
              <a:t>클릭</a:t>
            </a:r>
            <a:endParaRPr lang="en-US" dirty="0"/>
          </a:p>
          <a:p>
            <a:pPr marL="0" lvl="0" indent="0" algn="l" rtl="0">
              <a:spcBef>
                <a:spcPts val="0"/>
              </a:spcBef>
              <a:spcAft>
                <a:spcPts val="0"/>
              </a:spcAft>
              <a:buNone/>
            </a:pPr>
            <a:r>
              <a:rPr lang="en-US" dirty="0"/>
              <a:t>But what if the expressions </a:t>
            </a:r>
            <a:r>
              <a:rPr lang="en-US" altLang="ko-KR" dirty="0"/>
              <a:t>Point</a:t>
            </a:r>
            <a:r>
              <a:rPr lang="ko-KR" altLang="en-US" dirty="0"/>
              <a:t> </a:t>
            </a:r>
            <a:r>
              <a:rPr lang="en-US" dirty="0"/>
              <a:t>different emotions, making it ambiguous, or if there are no direct expressions? For example, in the sentence "I felt a chill run down my spine as I walked through the dark alley," we can tell that it conveys fear, but without direct expressions, it is difficult for a computer to recognize this.</a:t>
            </a:r>
          </a:p>
          <a:p>
            <a:pPr marL="0" lvl="0" indent="0" algn="l" rtl="0">
              <a:spcBef>
                <a:spcPts val="0"/>
              </a:spcBef>
              <a:spcAft>
                <a:spcPts val="0"/>
              </a:spcAft>
              <a:buNone/>
            </a:pPr>
            <a:endParaRPr lang="en-US" dirty="0"/>
          </a:p>
          <a:p>
            <a:pPr marL="0" lvl="0" indent="0" algn="l" rtl="0">
              <a:spcBef>
                <a:spcPts val="0"/>
              </a:spcBef>
              <a:spcAft>
                <a:spcPts val="0"/>
              </a:spcAft>
              <a:buNone/>
            </a:pPr>
            <a:r>
              <a:rPr lang="ko-KR" altLang="en-US" dirty="0"/>
              <a:t>클릭</a:t>
            </a:r>
            <a:endParaRPr lang="en-US" dirty="0"/>
          </a:p>
          <a:p>
            <a:pPr marL="0" lvl="0" indent="0" algn="l" rtl="0">
              <a:spcBef>
                <a:spcPts val="0"/>
              </a:spcBef>
              <a:spcAft>
                <a:spcPts val="0"/>
              </a:spcAft>
              <a:buNone/>
            </a:pPr>
            <a:r>
              <a:rPr lang="en-US" dirty="0"/>
              <a:t> To address this, we utilized the concept of WordNet learned in class. We created a </a:t>
            </a:r>
            <a:r>
              <a:rPr lang="en-US" dirty="0" err="1"/>
              <a:t>synset</a:t>
            </a:r>
            <a:r>
              <a:rPr lang="en-US" dirty="0"/>
              <a:t> dictionary for eight emotions, storing </a:t>
            </a:r>
            <a:r>
              <a:rPr lang="en-US" dirty="0" err="1"/>
              <a:t>synsets</a:t>
            </a:r>
            <a:r>
              <a:rPr lang="en-US" dirty="0"/>
              <a:t> that represent each emotion. Then, we removed stop words from the text, performed POS tagging on each word, and created a </a:t>
            </a:r>
            <a:r>
              <a:rPr lang="en-US" dirty="0" err="1"/>
              <a:t>synset</a:t>
            </a:r>
            <a:r>
              <a:rPr lang="en-US" dirty="0"/>
              <a:t> dictionary for each word. We calculated the similarity between the emotion-related word </a:t>
            </a:r>
            <a:r>
              <a:rPr lang="en-US" dirty="0" err="1"/>
              <a:t>synsets</a:t>
            </a:r>
            <a:r>
              <a:rPr lang="en-US" dirty="0"/>
              <a:t> and the sentence word </a:t>
            </a:r>
            <a:r>
              <a:rPr lang="en-US" dirty="0" err="1"/>
              <a:t>synsets</a:t>
            </a:r>
            <a:r>
              <a:rPr lang="en-US" dirty="0"/>
              <a:t>, storing the emotions felt from each word in a dictionary.</a:t>
            </a:r>
          </a:p>
          <a:p>
            <a:pPr marL="0" lvl="0" indent="0" algn="l" rtl="0">
              <a:spcBef>
                <a:spcPts val="0"/>
              </a:spcBef>
              <a:spcAft>
                <a:spcPts val="0"/>
              </a:spcAft>
              <a:buNone/>
            </a:pPr>
            <a:r>
              <a:rPr lang="en-US" dirty="0"/>
              <a:t>The Emotion Detector defines and returns the emotion based on these similarity scores, identifying the emotion that appears most frequently among the words in the sentence. If multiple emotions are felt in the sentence and it is ambiguous, it returns None.</a:t>
            </a:r>
            <a:endParaRPr dirty="0"/>
          </a:p>
        </p:txBody>
      </p:sp>
    </p:spTree>
    <p:extLst>
      <p:ext uri="{BB962C8B-B14F-4D97-AF65-F5344CB8AC3E}">
        <p14:creationId xmlns:p14="http://schemas.microsoft.com/office/powerpoint/2010/main" val="29262068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Google Shape;518;g272c57e8e03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9" name="Google Shape;519;g272c57e8e03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Finally, the characters extracted by the Character Analyzer and the emotions detected by the Emotion Detector are combined and stored in the Character class. For instance, if the sentence "Jack felt a chill run down his spine as he walked through the dark alley" is the first sentence of the novel, the Character Analyzer creates a Character class and stores the name "Jack." It also creates an empty dictionary to store the emotions Jack feels. The Emotion Detector detects the emotion "fear" from the sentence and stores it in the Emotion dictionary within the Character class for Jack, along with the index of the sentence. Ultimately, after processing all sentences, the dictionary will store in which sentences Jack felt the emotion of fear.</a:t>
            </a: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Google Shape;533;g272c57e8e03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4" name="Google Shape;534;g272c57e8e03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7"/>
        <p:cNvGrpSpPr/>
        <p:nvPr/>
      </p:nvGrpSpPr>
      <p:grpSpPr>
        <a:xfrm>
          <a:off x="0" y="0"/>
          <a:ext cx="0" cy="0"/>
          <a:chOff x="0" y="0"/>
          <a:chExt cx="0" cy="0"/>
        </a:xfrm>
      </p:grpSpPr>
      <p:sp>
        <p:nvSpPr>
          <p:cNvPr id="538" name="Google Shape;538;g272c57e8e03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9" name="Google Shape;539;g272c57e8e03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hyperlink" Target="https://www.flaticon.com/" TargetMode="External"/><Relationship Id="rId2" Type="http://schemas.openxmlformats.org/officeDocument/2006/relationships/hyperlink" Target="https://slidesgo.com/" TargetMode="External"/><Relationship Id="rId1" Type="http://schemas.openxmlformats.org/officeDocument/2006/relationships/slideMaster" Target="../slideMasters/slideMaster1.xml"/><Relationship Id="rId4" Type="http://schemas.openxmlformats.org/officeDocument/2006/relationships/hyperlink" Target="https://www.freepik.com/" TargetMode="Externa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039975" y="1324500"/>
            <a:ext cx="70641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65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1040000" y="3377100"/>
            <a:ext cx="7064100" cy="441900"/>
          </a:xfrm>
          <a:prstGeom prst="rect">
            <a:avLst/>
          </a:prstGeom>
        </p:spPr>
        <p:txBody>
          <a:bodyPr spcFirstLastPara="1" wrap="square" lIns="91425" tIns="91425" rIns="91425" bIns="91425" anchor="b" anchorCtr="0">
            <a:noAutofit/>
          </a:bodyPr>
          <a:lstStyle>
            <a:lvl1pPr lvl="0" algn="ctr">
              <a:lnSpc>
                <a:spcPct val="100000"/>
              </a:lnSpc>
              <a:spcBef>
                <a:spcPts val="0"/>
              </a:spcBef>
              <a:spcAft>
                <a:spcPts val="0"/>
              </a:spcAft>
              <a:buSzPts val="2800"/>
              <a:buNone/>
              <a:defRPr sz="16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cxnSp>
        <p:nvCxnSpPr>
          <p:cNvPr id="11" name="Google Shape;11;p2"/>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2" name="Google Shape;12;p2"/>
          <p:cNvCxnSpPr/>
          <p:nvPr/>
        </p:nvCxnSpPr>
        <p:spPr>
          <a:xfrm flipH="1">
            <a:off x="-257975" y="-72550"/>
            <a:ext cx="3047400" cy="13464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3" name="Google Shape;13;p2"/>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4" name="Google Shape;14;p2"/>
          <p:cNvCxnSpPr/>
          <p:nvPr/>
        </p:nvCxnSpPr>
        <p:spPr>
          <a:xfrm flipH="1">
            <a:off x="6467450" y="3935375"/>
            <a:ext cx="3047400" cy="13464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65"/>
        <p:cNvGrpSpPr/>
        <p:nvPr/>
      </p:nvGrpSpPr>
      <p:grpSpPr>
        <a:xfrm>
          <a:off x="0" y="0"/>
          <a:ext cx="0" cy="0"/>
          <a:chOff x="0" y="0"/>
          <a:chExt cx="0" cy="0"/>
        </a:xfrm>
      </p:grpSpPr>
      <p:sp>
        <p:nvSpPr>
          <p:cNvPr id="66" name="Google Shape;66;p11"/>
          <p:cNvSpPr txBox="1">
            <a:spLocks noGrp="1"/>
          </p:cNvSpPr>
          <p:nvPr>
            <p:ph type="title" hasCustomPrompt="1"/>
          </p:nvPr>
        </p:nvSpPr>
        <p:spPr>
          <a:xfrm>
            <a:off x="713225" y="1345363"/>
            <a:ext cx="7717500" cy="1644300"/>
          </a:xfrm>
          <a:prstGeom prst="rect">
            <a:avLst/>
          </a:prstGeom>
        </p:spPr>
        <p:txBody>
          <a:bodyPr spcFirstLastPara="1" wrap="square" lIns="91425" tIns="91425" rIns="91425" bIns="91425" anchor="t" anchorCtr="0">
            <a:noAutofit/>
          </a:bodyPr>
          <a:lstStyle>
            <a:lvl1pPr lvl="0" algn="ctr">
              <a:spcBef>
                <a:spcPts val="0"/>
              </a:spcBef>
              <a:spcAft>
                <a:spcPts val="0"/>
              </a:spcAft>
              <a:buSzPts val="12000"/>
              <a:buNone/>
              <a:defRPr sz="12000">
                <a:solidFill>
                  <a:schemeClr val="accent1"/>
                </a:solidFill>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67" name="Google Shape;67;p11"/>
          <p:cNvSpPr txBox="1">
            <a:spLocks noGrp="1"/>
          </p:cNvSpPr>
          <p:nvPr>
            <p:ph type="subTitle" idx="1"/>
          </p:nvPr>
        </p:nvSpPr>
        <p:spPr>
          <a:xfrm>
            <a:off x="1514325" y="3188648"/>
            <a:ext cx="6120300" cy="375000"/>
          </a:xfrm>
          <a:prstGeom prst="rect">
            <a:avLst/>
          </a:prstGeom>
        </p:spPr>
        <p:txBody>
          <a:bodyPr spcFirstLastPara="1" wrap="square" lIns="91425" tIns="91425" rIns="91425" bIns="91425" anchor="t" anchorCtr="0">
            <a:noAutofit/>
          </a:bodyPr>
          <a:lstStyle>
            <a:lvl1pPr lvl="0" algn="ctr">
              <a:spcBef>
                <a:spcPts val="0"/>
              </a:spcBef>
              <a:spcAft>
                <a:spcPts val="0"/>
              </a:spcAft>
              <a:buSzPts val="1600"/>
              <a:buNone/>
              <a:defRPr sz="1600"/>
            </a:lvl1pPr>
            <a:lvl2pPr lvl="1" algn="ctr">
              <a:spcBef>
                <a:spcPts val="0"/>
              </a:spcBef>
              <a:spcAft>
                <a:spcPts val="0"/>
              </a:spcAft>
              <a:buSzPts val="1600"/>
              <a:buNone/>
              <a:defRPr sz="1600"/>
            </a:lvl2pPr>
            <a:lvl3pPr lvl="2" algn="ctr">
              <a:spcBef>
                <a:spcPts val="0"/>
              </a:spcBef>
              <a:spcAft>
                <a:spcPts val="0"/>
              </a:spcAft>
              <a:buSzPts val="1600"/>
              <a:buNone/>
              <a:defRPr sz="1600"/>
            </a:lvl3pPr>
            <a:lvl4pPr lvl="3" algn="ctr">
              <a:spcBef>
                <a:spcPts val="0"/>
              </a:spcBef>
              <a:spcAft>
                <a:spcPts val="0"/>
              </a:spcAft>
              <a:buSzPts val="1600"/>
              <a:buNone/>
              <a:defRPr sz="1600"/>
            </a:lvl4pPr>
            <a:lvl5pPr lvl="4" algn="ctr">
              <a:spcBef>
                <a:spcPts val="0"/>
              </a:spcBef>
              <a:spcAft>
                <a:spcPts val="0"/>
              </a:spcAft>
              <a:buSzPts val="1600"/>
              <a:buNone/>
              <a:defRPr sz="1600"/>
            </a:lvl5pPr>
            <a:lvl6pPr lvl="5" algn="ctr">
              <a:spcBef>
                <a:spcPts val="0"/>
              </a:spcBef>
              <a:spcAft>
                <a:spcPts val="0"/>
              </a:spcAft>
              <a:buSzPts val="1600"/>
              <a:buNone/>
              <a:defRPr sz="1600"/>
            </a:lvl6pPr>
            <a:lvl7pPr lvl="6" algn="ctr">
              <a:spcBef>
                <a:spcPts val="0"/>
              </a:spcBef>
              <a:spcAft>
                <a:spcPts val="0"/>
              </a:spcAft>
              <a:buSzPts val="1600"/>
              <a:buNone/>
              <a:defRPr sz="1600"/>
            </a:lvl7pPr>
            <a:lvl8pPr lvl="7" algn="ctr">
              <a:spcBef>
                <a:spcPts val="0"/>
              </a:spcBef>
              <a:spcAft>
                <a:spcPts val="0"/>
              </a:spcAft>
              <a:buSzPts val="1600"/>
              <a:buNone/>
              <a:defRPr sz="1600"/>
            </a:lvl8pPr>
            <a:lvl9pPr lvl="8" algn="ctr">
              <a:spcBef>
                <a:spcPts val="0"/>
              </a:spcBef>
              <a:spcAft>
                <a:spcPts val="0"/>
              </a:spcAft>
              <a:buSzPts val="1600"/>
              <a:buNone/>
              <a:defRPr sz="1600"/>
            </a:lvl9pPr>
          </a:lstStyle>
          <a:p>
            <a:endParaRPr/>
          </a:p>
        </p:txBody>
      </p:sp>
      <p:cxnSp>
        <p:nvCxnSpPr>
          <p:cNvPr id="68" name="Google Shape;68;p11"/>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69" name="Google Shape;69;p11"/>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70" name="Google Shape;70;p11"/>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71" name="Google Shape;71;p11"/>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72"/>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73"/>
        <p:cNvGrpSpPr/>
        <p:nvPr/>
      </p:nvGrpSpPr>
      <p:grpSpPr>
        <a:xfrm>
          <a:off x="0" y="0"/>
          <a:ext cx="0" cy="0"/>
          <a:chOff x="0" y="0"/>
          <a:chExt cx="0" cy="0"/>
        </a:xfrm>
      </p:grpSpPr>
      <p:sp>
        <p:nvSpPr>
          <p:cNvPr id="74" name="Google Shape;74;p13"/>
          <p:cNvSpPr txBox="1">
            <a:spLocks noGrp="1"/>
          </p:cNvSpPr>
          <p:nvPr>
            <p:ph type="title"/>
          </p:nvPr>
        </p:nvSpPr>
        <p:spPr>
          <a:xfrm>
            <a:off x="713225" y="445025"/>
            <a:ext cx="35838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75" name="Google Shape;75;p13"/>
          <p:cNvSpPr txBox="1">
            <a:spLocks noGrp="1"/>
          </p:cNvSpPr>
          <p:nvPr>
            <p:ph type="subTitle" idx="1"/>
          </p:nvPr>
        </p:nvSpPr>
        <p:spPr>
          <a:xfrm>
            <a:off x="5001000" y="1942925"/>
            <a:ext cx="2486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76" name="Google Shape;76;p13"/>
          <p:cNvSpPr txBox="1">
            <a:spLocks noGrp="1"/>
          </p:cNvSpPr>
          <p:nvPr>
            <p:ph type="subTitle" idx="2"/>
          </p:nvPr>
        </p:nvSpPr>
        <p:spPr>
          <a:xfrm>
            <a:off x="5001000" y="2255100"/>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77" name="Google Shape;77;p13"/>
          <p:cNvSpPr txBox="1">
            <a:spLocks noGrp="1"/>
          </p:cNvSpPr>
          <p:nvPr>
            <p:ph type="subTitle" idx="3"/>
          </p:nvPr>
        </p:nvSpPr>
        <p:spPr>
          <a:xfrm>
            <a:off x="1655200" y="1942925"/>
            <a:ext cx="2486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78" name="Google Shape;78;p13"/>
          <p:cNvSpPr txBox="1">
            <a:spLocks noGrp="1"/>
          </p:cNvSpPr>
          <p:nvPr>
            <p:ph type="subTitle" idx="4"/>
          </p:nvPr>
        </p:nvSpPr>
        <p:spPr>
          <a:xfrm>
            <a:off x="1655200" y="2255100"/>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79" name="Google Shape;79;p13"/>
          <p:cNvSpPr txBox="1">
            <a:spLocks noGrp="1"/>
          </p:cNvSpPr>
          <p:nvPr>
            <p:ph type="subTitle" idx="5"/>
          </p:nvPr>
        </p:nvSpPr>
        <p:spPr>
          <a:xfrm>
            <a:off x="5001000" y="3723950"/>
            <a:ext cx="2486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80" name="Google Shape;80;p13"/>
          <p:cNvSpPr txBox="1">
            <a:spLocks noGrp="1"/>
          </p:cNvSpPr>
          <p:nvPr>
            <p:ph type="subTitle" idx="6"/>
          </p:nvPr>
        </p:nvSpPr>
        <p:spPr>
          <a:xfrm>
            <a:off x="5001000" y="4036125"/>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81" name="Google Shape;81;p13"/>
          <p:cNvSpPr txBox="1">
            <a:spLocks noGrp="1"/>
          </p:cNvSpPr>
          <p:nvPr>
            <p:ph type="subTitle" idx="7"/>
          </p:nvPr>
        </p:nvSpPr>
        <p:spPr>
          <a:xfrm>
            <a:off x="1655200" y="3723950"/>
            <a:ext cx="2486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82" name="Google Shape;82;p13"/>
          <p:cNvSpPr txBox="1">
            <a:spLocks noGrp="1"/>
          </p:cNvSpPr>
          <p:nvPr>
            <p:ph type="subTitle" idx="8"/>
          </p:nvPr>
        </p:nvSpPr>
        <p:spPr>
          <a:xfrm>
            <a:off x="1655250" y="4036125"/>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83" name="Google Shape;83;p13"/>
          <p:cNvSpPr txBox="1">
            <a:spLocks noGrp="1"/>
          </p:cNvSpPr>
          <p:nvPr>
            <p:ph type="title" idx="9" hasCustomPrompt="1"/>
          </p:nvPr>
        </p:nvSpPr>
        <p:spPr>
          <a:xfrm>
            <a:off x="2378650" y="1303588"/>
            <a:ext cx="1039200" cy="667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4000"/>
              <a:buNone/>
              <a:defRPr sz="3800">
                <a:solidFill>
                  <a:schemeClr val="accent1"/>
                </a:solidFill>
              </a:defRPr>
            </a:lvl1pPr>
            <a:lvl2pPr lvl="1" algn="ctr" rtl="0">
              <a:spcBef>
                <a:spcPts val="0"/>
              </a:spcBef>
              <a:spcAft>
                <a:spcPts val="0"/>
              </a:spcAft>
              <a:buClr>
                <a:schemeClr val="dk2"/>
              </a:buClr>
              <a:buSzPts val="4000"/>
              <a:buNone/>
              <a:defRPr sz="4000">
                <a:solidFill>
                  <a:schemeClr val="dk2"/>
                </a:solidFill>
              </a:defRPr>
            </a:lvl2pPr>
            <a:lvl3pPr lvl="2" algn="ctr" rtl="0">
              <a:spcBef>
                <a:spcPts val="0"/>
              </a:spcBef>
              <a:spcAft>
                <a:spcPts val="0"/>
              </a:spcAft>
              <a:buClr>
                <a:schemeClr val="dk2"/>
              </a:buClr>
              <a:buSzPts val="4000"/>
              <a:buNone/>
              <a:defRPr sz="4000">
                <a:solidFill>
                  <a:schemeClr val="dk2"/>
                </a:solidFill>
              </a:defRPr>
            </a:lvl3pPr>
            <a:lvl4pPr lvl="3" algn="ctr" rtl="0">
              <a:spcBef>
                <a:spcPts val="0"/>
              </a:spcBef>
              <a:spcAft>
                <a:spcPts val="0"/>
              </a:spcAft>
              <a:buClr>
                <a:schemeClr val="dk2"/>
              </a:buClr>
              <a:buSzPts val="4000"/>
              <a:buNone/>
              <a:defRPr sz="4000">
                <a:solidFill>
                  <a:schemeClr val="dk2"/>
                </a:solidFill>
              </a:defRPr>
            </a:lvl4pPr>
            <a:lvl5pPr lvl="4" algn="ctr" rtl="0">
              <a:spcBef>
                <a:spcPts val="0"/>
              </a:spcBef>
              <a:spcAft>
                <a:spcPts val="0"/>
              </a:spcAft>
              <a:buClr>
                <a:schemeClr val="dk2"/>
              </a:buClr>
              <a:buSzPts val="4000"/>
              <a:buNone/>
              <a:defRPr sz="4000">
                <a:solidFill>
                  <a:schemeClr val="dk2"/>
                </a:solidFill>
              </a:defRPr>
            </a:lvl5pPr>
            <a:lvl6pPr lvl="5" algn="ctr" rtl="0">
              <a:spcBef>
                <a:spcPts val="0"/>
              </a:spcBef>
              <a:spcAft>
                <a:spcPts val="0"/>
              </a:spcAft>
              <a:buClr>
                <a:schemeClr val="dk2"/>
              </a:buClr>
              <a:buSzPts val="4000"/>
              <a:buNone/>
              <a:defRPr sz="4000">
                <a:solidFill>
                  <a:schemeClr val="dk2"/>
                </a:solidFill>
              </a:defRPr>
            </a:lvl6pPr>
            <a:lvl7pPr lvl="6" algn="ctr" rtl="0">
              <a:spcBef>
                <a:spcPts val="0"/>
              </a:spcBef>
              <a:spcAft>
                <a:spcPts val="0"/>
              </a:spcAft>
              <a:buClr>
                <a:schemeClr val="dk2"/>
              </a:buClr>
              <a:buSzPts val="4000"/>
              <a:buNone/>
              <a:defRPr sz="4000">
                <a:solidFill>
                  <a:schemeClr val="dk2"/>
                </a:solidFill>
              </a:defRPr>
            </a:lvl7pPr>
            <a:lvl8pPr lvl="7" algn="ctr" rtl="0">
              <a:spcBef>
                <a:spcPts val="0"/>
              </a:spcBef>
              <a:spcAft>
                <a:spcPts val="0"/>
              </a:spcAft>
              <a:buClr>
                <a:schemeClr val="dk2"/>
              </a:buClr>
              <a:buSzPts val="4000"/>
              <a:buNone/>
              <a:defRPr sz="4000">
                <a:solidFill>
                  <a:schemeClr val="dk2"/>
                </a:solidFill>
              </a:defRPr>
            </a:lvl8pPr>
            <a:lvl9pPr lvl="8" algn="ctr" rtl="0">
              <a:spcBef>
                <a:spcPts val="0"/>
              </a:spcBef>
              <a:spcAft>
                <a:spcPts val="0"/>
              </a:spcAft>
              <a:buClr>
                <a:schemeClr val="dk2"/>
              </a:buClr>
              <a:buSzPts val="4000"/>
              <a:buNone/>
              <a:defRPr sz="4000">
                <a:solidFill>
                  <a:schemeClr val="dk2"/>
                </a:solidFill>
              </a:defRPr>
            </a:lvl9pPr>
          </a:lstStyle>
          <a:p>
            <a:r>
              <a:t>xx%</a:t>
            </a:r>
          </a:p>
        </p:txBody>
      </p:sp>
      <p:sp>
        <p:nvSpPr>
          <p:cNvPr id="84" name="Google Shape;84;p13"/>
          <p:cNvSpPr txBox="1">
            <a:spLocks noGrp="1"/>
          </p:cNvSpPr>
          <p:nvPr>
            <p:ph type="title" idx="13" hasCustomPrompt="1"/>
          </p:nvPr>
        </p:nvSpPr>
        <p:spPr>
          <a:xfrm>
            <a:off x="5724450" y="1303588"/>
            <a:ext cx="1039200" cy="667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4000"/>
              <a:buNone/>
              <a:defRPr sz="3800">
                <a:solidFill>
                  <a:schemeClr val="accent1"/>
                </a:solidFill>
              </a:defRPr>
            </a:lvl1pPr>
            <a:lvl2pPr lvl="1" algn="ctr" rtl="0">
              <a:spcBef>
                <a:spcPts val="0"/>
              </a:spcBef>
              <a:spcAft>
                <a:spcPts val="0"/>
              </a:spcAft>
              <a:buClr>
                <a:schemeClr val="dk2"/>
              </a:buClr>
              <a:buSzPts val="4000"/>
              <a:buNone/>
              <a:defRPr sz="4000">
                <a:solidFill>
                  <a:schemeClr val="dk2"/>
                </a:solidFill>
              </a:defRPr>
            </a:lvl2pPr>
            <a:lvl3pPr lvl="2" algn="ctr" rtl="0">
              <a:spcBef>
                <a:spcPts val="0"/>
              </a:spcBef>
              <a:spcAft>
                <a:spcPts val="0"/>
              </a:spcAft>
              <a:buClr>
                <a:schemeClr val="dk2"/>
              </a:buClr>
              <a:buSzPts val="4000"/>
              <a:buNone/>
              <a:defRPr sz="4000">
                <a:solidFill>
                  <a:schemeClr val="dk2"/>
                </a:solidFill>
              </a:defRPr>
            </a:lvl3pPr>
            <a:lvl4pPr lvl="3" algn="ctr" rtl="0">
              <a:spcBef>
                <a:spcPts val="0"/>
              </a:spcBef>
              <a:spcAft>
                <a:spcPts val="0"/>
              </a:spcAft>
              <a:buClr>
                <a:schemeClr val="dk2"/>
              </a:buClr>
              <a:buSzPts val="4000"/>
              <a:buNone/>
              <a:defRPr sz="4000">
                <a:solidFill>
                  <a:schemeClr val="dk2"/>
                </a:solidFill>
              </a:defRPr>
            </a:lvl4pPr>
            <a:lvl5pPr lvl="4" algn="ctr" rtl="0">
              <a:spcBef>
                <a:spcPts val="0"/>
              </a:spcBef>
              <a:spcAft>
                <a:spcPts val="0"/>
              </a:spcAft>
              <a:buClr>
                <a:schemeClr val="dk2"/>
              </a:buClr>
              <a:buSzPts val="4000"/>
              <a:buNone/>
              <a:defRPr sz="4000">
                <a:solidFill>
                  <a:schemeClr val="dk2"/>
                </a:solidFill>
              </a:defRPr>
            </a:lvl5pPr>
            <a:lvl6pPr lvl="5" algn="ctr" rtl="0">
              <a:spcBef>
                <a:spcPts val="0"/>
              </a:spcBef>
              <a:spcAft>
                <a:spcPts val="0"/>
              </a:spcAft>
              <a:buClr>
                <a:schemeClr val="dk2"/>
              </a:buClr>
              <a:buSzPts val="4000"/>
              <a:buNone/>
              <a:defRPr sz="4000">
                <a:solidFill>
                  <a:schemeClr val="dk2"/>
                </a:solidFill>
              </a:defRPr>
            </a:lvl6pPr>
            <a:lvl7pPr lvl="6" algn="ctr" rtl="0">
              <a:spcBef>
                <a:spcPts val="0"/>
              </a:spcBef>
              <a:spcAft>
                <a:spcPts val="0"/>
              </a:spcAft>
              <a:buClr>
                <a:schemeClr val="dk2"/>
              </a:buClr>
              <a:buSzPts val="4000"/>
              <a:buNone/>
              <a:defRPr sz="4000">
                <a:solidFill>
                  <a:schemeClr val="dk2"/>
                </a:solidFill>
              </a:defRPr>
            </a:lvl7pPr>
            <a:lvl8pPr lvl="7" algn="ctr" rtl="0">
              <a:spcBef>
                <a:spcPts val="0"/>
              </a:spcBef>
              <a:spcAft>
                <a:spcPts val="0"/>
              </a:spcAft>
              <a:buClr>
                <a:schemeClr val="dk2"/>
              </a:buClr>
              <a:buSzPts val="4000"/>
              <a:buNone/>
              <a:defRPr sz="4000">
                <a:solidFill>
                  <a:schemeClr val="dk2"/>
                </a:solidFill>
              </a:defRPr>
            </a:lvl8pPr>
            <a:lvl9pPr lvl="8" algn="ctr" rtl="0">
              <a:spcBef>
                <a:spcPts val="0"/>
              </a:spcBef>
              <a:spcAft>
                <a:spcPts val="0"/>
              </a:spcAft>
              <a:buClr>
                <a:schemeClr val="dk2"/>
              </a:buClr>
              <a:buSzPts val="4000"/>
              <a:buNone/>
              <a:defRPr sz="4000">
                <a:solidFill>
                  <a:schemeClr val="dk2"/>
                </a:solidFill>
              </a:defRPr>
            </a:lvl9pPr>
          </a:lstStyle>
          <a:p>
            <a:r>
              <a:t>xx%</a:t>
            </a:r>
          </a:p>
        </p:txBody>
      </p:sp>
      <p:sp>
        <p:nvSpPr>
          <p:cNvPr id="85" name="Google Shape;85;p13"/>
          <p:cNvSpPr txBox="1">
            <a:spLocks noGrp="1"/>
          </p:cNvSpPr>
          <p:nvPr>
            <p:ph type="title" idx="14" hasCustomPrompt="1"/>
          </p:nvPr>
        </p:nvSpPr>
        <p:spPr>
          <a:xfrm>
            <a:off x="2378700" y="3082738"/>
            <a:ext cx="1039200" cy="667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4000"/>
              <a:buNone/>
              <a:defRPr sz="3800">
                <a:solidFill>
                  <a:schemeClr val="accent1"/>
                </a:solidFill>
              </a:defRPr>
            </a:lvl1pPr>
            <a:lvl2pPr lvl="1" algn="ctr" rtl="0">
              <a:spcBef>
                <a:spcPts val="0"/>
              </a:spcBef>
              <a:spcAft>
                <a:spcPts val="0"/>
              </a:spcAft>
              <a:buClr>
                <a:schemeClr val="dk2"/>
              </a:buClr>
              <a:buSzPts val="4000"/>
              <a:buNone/>
              <a:defRPr sz="4000">
                <a:solidFill>
                  <a:schemeClr val="dk2"/>
                </a:solidFill>
              </a:defRPr>
            </a:lvl2pPr>
            <a:lvl3pPr lvl="2" algn="ctr" rtl="0">
              <a:spcBef>
                <a:spcPts val="0"/>
              </a:spcBef>
              <a:spcAft>
                <a:spcPts val="0"/>
              </a:spcAft>
              <a:buClr>
                <a:schemeClr val="dk2"/>
              </a:buClr>
              <a:buSzPts val="4000"/>
              <a:buNone/>
              <a:defRPr sz="4000">
                <a:solidFill>
                  <a:schemeClr val="dk2"/>
                </a:solidFill>
              </a:defRPr>
            </a:lvl3pPr>
            <a:lvl4pPr lvl="3" algn="ctr" rtl="0">
              <a:spcBef>
                <a:spcPts val="0"/>
              </a:spcBef>
              <a:spcAft>
                <a:spcPts val="0"/>
              </a:spcAft>
              <a:buClr>
                <a:schemeClr val="dk2"/>
              </a:buClr>
              <a:buSzPts val="4000"/>
              <a:buNone/>
              <a:defRPr sz="4000">
                <a:solidFill>
                  <a:schemeClr val="dk2"/>
                </a:solidFill>
              </a:defRPr>
            </a:lvl4pPr>
            <a:lvl5pPr lvl="4" algn="ctr" rtl="0">
              <a:spcBef>
                <a:spcPts val="0"/>
              </a:spcBef>
              <a:spcAft>
                <a:spcPts val="0"/>
              </a:spcAft>
              <a:buClr>
                <a:schemeClr val="dk2"/>
              </a:buClr>
              <a:buSzPts val="4000"/>
              <a:buNone/>
              <a:defRPr sz="4000">
                <a:solidFill>
                  <a:schemeClr val="dk2"/>
                </a:solidFill>
              </a:defRPr>
            </a:lvl5pPr>
            <a:lvl6pPr lvl="5" algn="ctr" rtl="0">
              <a:spcBef>
                <a:spcPts val="0"/>
              </a:spcBef>
              <a:spcAft>
                <a:spcPts val="0"/>
              </a:spcAft>
              <a:buClr>
                <a:schemeClr val="dk2"/>
              </a:buClr>
              <a:buSzPts val="4000"/>
              <a:buNone/>
              <a:defRPr sz="4000">
                <a:solidFill>
                  <a:schemeClr val="dk2"/>
                </a:solidFill>
              </a:defRPr>
            </a:lvl6pPr>
            <a:lvl7pPr lvl="6" algn="ctr" rtl="0">
              <a:spcBef>
                <a:spcPts val="0"/>
              </a:spcBef>
              <a:spcAft>
                <a:spcPts val="0"/>
              </a:spcAft>
              <a:buClr>
                <a:schemeClr val="dk2"/>
              </a:buClr>
              <a:buSzPts val="4000"/>
              <a:buNone/>
              <a:defRPr sz="4000">
                <a:solidFill>
                  <a:schemeClr val="dk2"/>
                </a:solidFill>
              </a:defRPr>
            </a:lvl7pPr>
            <a:lvl8pPr lvl="7" algn="ctr" rtl="0">
              <a:spcBef>
                <a:spcPts val="0"/>
              </a:spcBef>
              <a:spcAft>
                <a:spcPts val="0"/>
              </a:spcAft>
              <a:buClr>
                <a:schemeClr val="dk2"/>
              </a:buClr>
              <a:buSzPts val="4000"/>
              <a:buNone/>
              <a:defRPr sz="4000">
                <a:solidFill>
                  <a:schemeClr val="dk2"/>
                </a:solidFill>
              </a:defRPr>
            </a:lvl8pPr>
            <a:lvl9pPr lvl="8" algn="ctr" rtl="0">
              <a:spcBef>
                <a:spcPts val="0"/>
              </a:spcBef>
              <a:spcAft>
                <a:spcPts val="0"/>
              </a:spcAft>
              <a:buClr>
                <a:schemeClr val="dk2"/>
              </a:buClr>
              <a:buSzPts val="4000"/>
              <a:buNone/>
              <a:defRPr sz="4000">
                <a:solidFill>
                  <a:schemeClr val="dk2"/>
                </a:solidFill>
              </a:defRPr>
            </a:lvl9pPr>
          </a:lstStyle>
          <a:p>
            <a:r>
              <a:t>xx%</a:t>
            </a:r>
          </a:p>
        </p:txBody>
      </p:sp>
      <p:sp>
        <p:nvSpPr>
          <p:cNvPr id="86" name="Google Shape;86;p13"/>
          <p:cNvSpPr txBox="1">
            <a:spLocks noGrp="1"/>
          </p:cNvSpPr>
          <p:nvPr>
            <p:ph type="title" idx="15" hasCustomPrompt="1"/>
          </p:nvPr>
        </p:nvSpPr>
        <p:spPr>
          <a:xfrm>
            <a:off x="5724450" y="3082738"/>
            <a:ext cx="1039200" cy="667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4000"/>
              <a:buNone/>
              <a:defRPr sz="3800">
                <a:solidFill>
                  <a:schemeClr val="accent1"/>
                </a:solidFill>
              </a:defRPr>
            </a:lvl1pPr>
            <a:lvl2pPr lvl="1" algn="ctr" rtl="0">
              <a:spcBef>
                <a:spcPts val="0"/>
              </a:spcBef>
              <a:spcAft>
                <a:spcPts val="0"/>
              </a:spcAft>
              <a:buClr>
                <a:schemeClr val="dk2"/>
              </a:buClr>
              <a:buSzPts val="4000"/>
              <a:buNone/>
              <a:defRPr sz="4000">
                <a:solidFill>
                  <a:schemeClr val="dk2"/>
                </a:solidFill>
              </a:defRPr>
            </a:lvl2pPr>
            <a:lvl3pPr lvl="2" algn="ctr" rtl="0">
              <a:spcBef>
                <a:spcPts val="0"/>
              </a:spcBef>
              <a:spcAft>
                <a:spcPts val="0"/>
              </a:spcAft>
              <a:buClr>
                <a:schemeClr val="dk2"/>
              </a:buClr>
              <a:buSzPts val="4000"/>
              <a:buNone/>
              <a:defRPr sz="4000">
                <a:solidFill>
                  <a:schemeClr val="dk2"/>
                </a:solidFill>
              </a:defRPr>
            </a:lvl3pPr>
            <a:lvl4pPr lvl="3" algn="ctr" rtl="0">
              <a:spcBef>
                <a:spcPts val="0"/>
              </a:spcBef>
              <a:spcAft>
                <a:spcPts val="0"/>
              </a:spcAft>
              <a:buClr>
                <a:schemeClr val="dk2"/>
              </a:buClr>
              <a:buSzPts val="4000"/>
              <a:buNone/>
              <a:defRPr sz="4000">
                <a:solidFill>
                  <a:schemeClr val="dk2"/>
                </a:solidFill>
              </a:defRPr>
            </a:lvl4pPr>
            <a:lvl5pPr lvl="4" algn="ctr" rtl="0">
              <a:spcBef>
                <a:spcPts val="0"/>
              </a:spcBef>
              <a:spcAft>
                <a:spcPts val="0"/>
              </a:spcAft>
              <a:buClr>
                <a:schemeClr val="dk2"/>
              </a:buClr>
              <a:buSzPts val="4000"/>
              <a:buNone/>
              <a:defRPr sz="4000">
                <a:solidFill>
                  <a:schemeClr val="dk2"/>
                </a:solidFill>
              </a:defRPr>
            </a:lvl5pPr>
            <a:lvl6pPr lvl="5" algn="ctr" rtl="0">
              <a:spcBef>
                <a:spcPts val="0"/>
              </a:spcBef>
              <a:spcAft>
                <a:spcPts val="0"/>
              </a:spcAft>
              <a:buClr>
                <a:schemeClr val="dk2"/>
              </a:buClr>
              <a:buSzPts val="4000"/>
              <a:buNone/>
              <a:defRPr sz="4000">
                <a:solidFill>
                  <a:schemeClr val="dk2"/>
                </a:solidFill>
              </a:defRPr>
            </a:lvl6pPr>
            <a:lvl7pPr lvl="6" algn="ctr" rtl="0">
              <a:spcBef>
                <a:spcPts val="0"/>
              </a:spcBef>
              <a:spcAft>
                <a:spcPts val="0"/>
              </a:spcAft>
              <a:buClr>
                <a:schemeClr val="dk2"/>
              </a:buClr>
              <a:buSzPts val="4000"/>
              <a:buNone/>
              <a:defRPr sz="4000">
                <a:solidFill>
                  <a:schemeClr val="dk2"/>
                </a:solidFill>
              </a:defRPr>
            </a:lvl7pPr>
            <a:lvl8pPr lvl="7" algn="ctr" rtl="0">
              <a:spcBef>
                <a:spcPts val="0"/>
              </a:spcBef>
              <a:spcAft>
                <a:spcPts val="0"/>
              </a:spcAft>
              <a:buClr>
                <a:schemeClr val="dk2"/>
              </a:buClr>
              <a:buSzPts val="4000"/>
              <a:buNone/>
              <a:defRPr sz="4000">
                <a:solidFill>
                  <a:schemeClr val="dk2"/>
                </a:solidFill>
              </a:defRPr>
            </a:lvl8pPr>
            <a:lvl9pPr lvl="8" algn="ctr" rtl="0">
              <a:spcBef>
                <a:spcPts val="0"/>
              </a:spcBef>
              <a:spcAft>
                <a:spcPts val="0"/>
              </a:spcAft>
              <a:buClr>
                <a:schemeClr val="dk2"/>
              </a:buClr>
              <a:buSzPts val="4000"/>
              <a:buNone/>
              <a:defRPr sz="4000">
                <a:solidFill>
                  <a:schemeClr val="dk2"/>
                </a:solidFill>
              </a:defRPr>
            </a:lvl9pPr>
          </a:lstStyle>
          <a:p>
            <a:r>
              <a:t>xx%</a:t>
            </a:r>
          </a:p>
        </p:txBody>
      </p:sp>
      <p:cxnSp>
        <p:nvCxnSpPr>
          <p:cNvPr id="87" name="Google Shape;87;p13"/>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88" name="Google Shape;88;p13"/>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able of contents 1">
  <p:cSld name="CUSTOM_11">
    <p:spTree>
      <p:nvGrpSpPr>
        <p:cNvPr id="1" name="Shape 89"/>
        <p:cNvGrpSpPr/>
        <p:nvPr/>
      </p:nvGrpSpPr>
      <p:grpSpPr>
        <a:xfrm>
          <a:off x="0" y="0"/>
          <a:ext cx="0" cy="0"/>
          <a:chOff x="0" y="0"/>
          <a:chExt cx="0" cy="0"/>
        </a:xfrm>
      </p:grpSpPr>
      <p:sp>
        <p:nvSpPr>
          <p:cNvPr id="90" name="Google Shape;90;p14"/>
          <p:cNvSpPr txBox="1">
            <a:spLocks noGrp="1"/>
          </p:cNvSpPr>
          <p:nvPr>
            <p:ph type="title"/>
          </p:nvPr>
        </p:nvSpPr>
        <p:spPr>
          <a:xfrm>
            <a:off x="720000" y="1677218"/>
            <a:ext cx="2336400" cy="405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91" name="Google Shape;91;p14"/>
          <p:cNvSpPr txBox="1">
            <a:spLocks noGrp="1"/>
          </p:cNvSpPr>
          <p:nvPr>
            <p:ph type="title" idx="2" hasCustomPrompt="1"/>
          </p:nvPr>
        </p:nvSpPr>
        <p:spPr>
          <a:xfrm>
            <a:off x="1482600" y="1095325"/>
            <a:ext cx="811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92" name="Google Shape;92;p14"/>
          <p:cNvSpPr txBox="1">
            <a:spLocks noGrp="1"/>
          </p:cNvSpPr>
          <p:nvPr>
            <p:ph type="subTitle" idx="1"/>
          </p:nvPr>
        </p:nvSpPr>
        <p:spPr>
          <a:xfrm>
            <a:off x="720000" y="2081199"/>
            <a:ext cx="2336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93" name="Google Shape;93;p14"/>
          <p:cNvSpPr txBox="1">
            <a:spLocks noGrp="1"/>
          </p:cNvSpPr>
          <p:nvPr>
            <p:ph type="title" idx="3"/>
          </p:nvPr>
        </p:nvSpPr>
        <p:spPr>
          <a:xfrm>
            <a:off x="3403800" y="1677218"/>
            <a:ext cx="2336400" cy="405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94" name="Google Shape;94;p14"/>
          <p:cNvSpPr txBox="1">
            <a:spLocks noGrp="1"/>
          </p:cNvSpPr>
          <p:nvPr>
            <p:ph type="title" idx="4" hasCustomPrompt="1"/>
          </p:nvPr>
        </p:nvSpPr>
        <p:spPr>
          <a:xfrm>
            <a:off x="4166400" y="1095325"/>
            <a:ext cx="811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95" name="Google Shape;95;p14"/>
          <p:cNvSpPr txBox="1">
            <a:spLocks noGrp="1"/>
          </p:cNvSpPr>
          <p:nvPr>
            <p:ph type="subTitle" idx="5"/>
          </p:nvPr>
        </p:nvSpPr>
        <p:spPr>
          <a:xfrm>
            <a:off x="3403800" y="2081208"/>
            <a:ext cx="2336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96" name="Google Shape;96;p14"/>
          <p:cNvSpPr txBox="1">
            <a:spLocks noGrp="1"/>
          </p:cNvSpPr>
          <p:nvPr>
            <p:ph type="title" idx="6"/>
          </p:nvPr>
        </p:nvSpPr>
        <p:spPr>
          <a:xfrm>
            <a:off x="6087600" y="1677218"/>
            <a:ext cx="2336400" cy="405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97" name="Google Shape;97;p14"/>
          <p:cNvSpPr txBox="1">
            <a:spLocks noGrp="1"/>
          </p:cNvSpPr>
          <p:nvPr>
            <p:ph type="title" idx="7" hasCustomPrompt="1"/>
          </p:nvPr>
        </p:nvSpPr>
        <p:spPr>
          <a:xfrm>
            <a:off x="6850200" y="1095325"/>
            <a:ext cx="811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98" name="Google Shape;98;p14"/>
          <p:cNvSpPr txBox="1">
            <a:spLocks noGrp="1"/>
          </p:cNvSpPr>
          <p:nvPr>
            <p:ph type="subTitle" idx="8"/>
          </p:nvPr>
        </p:nvSpPr>
        <p:spPr>
          <a:xfrm>
            <a:off x="6087600" y="2081208"/>
            <a:ext cx="2336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99" name="Google Shape;99;p14"/>
          <p:cNvSpPr txBox="1">
            <a:spLocks noGrp="1"/>
          </p:cNvSpPr>
          <p:nvPr>
            <p:ph type="title" idx="9"/>
          </p:nvPr>
        </p:nvSpPr>
        <p:spPr>
          <a:xfrm>
            <a:off x="720000" y="3313579"/>
            <a:ext cx="2336400" cy="405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00" name="Google Shape;100;p14"/>
          <p:cNvSpPr txBox="1">
            <a:spLocks noGrp="1"/>
          </p:cNvSpPr>
          <p:nvPr>
            <p:ph type="title" idx="13" hasCustomPrompt="1"/>
          </p:nvPr>
        </p:nvSpPr>
        <p:spPr>
          <a:xfrm>
            <a:off x="1482600" y="2714087"/>
            <a:ext cx="811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101" name="Google Shape;101;p14"/>
          <p:cNvSpPr txBox="1">
            <a:spLocks noGrp="1"/>
          </p:cNvSpPr>
          <p:nvPr>
            <p:ph type="subTitle" idx="14"/>
          </p:nvPr>
        </p:nvSpPr>
        <p:spPr>
          <a:xfrm>
            <a:off x="720000" y="3705863"/>
            <a:ext cx="2336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02" name="Google Shape;102;p14"/>
          <p:cNvSpPr txBox="1">
            <a:spLocks noGrp="1"/>
          </p:cNvSpPr>
          <p:nvPr>
            <p:ph type="title" idx="15"/>
          </p:nvPr>
        </p:nvSpPr>
        <p:spPr>
          <a:xfrm>
            <a:off x="3403800" y="3313579"/>
            <a:ext cx="2336400" cy="405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03" name="Google Shape;103;p14"/>
          <p:cNvSpPr txBox="1">
            <a:spLocks noGrp="1"/>
          </p:cNvSpPr>
          <p:nvPr>
            <p:ph type="title" idx="16" hasCustomPrompt="1"/>
          </p:nvPr>
        </p:nvSpPr>
        <p:spPr>
          <a:xfrm>
            <a:off x="4166400" y="2714087"/>
            <a:ext cx="811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104" name="Google Shape;104;p14"/>
          <p:cNvSpPr txBox="1">
            <a:spLocks noGrp="1"/>
          </p:cNvSpPr>
          <p:nvPr>
            <p:ph type="subTitle" idx="17"/>
          </p:nvPr>
        </p:nvSpPr>
        <p:spPr>
          <a:xfrm>
            <a:off x="3403800" y="3705863"/>
            <a:ext cx="2336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05" name="Google Shape;105;p14"/>
          <p:cNvSpPr txBox="1">
            <a:spLocks noGrp="1"/>
          </p:cNvSpPr>
          <p:nvPr>
            <p:ph type="title" idx="18"/>
          </p:nvPr>
        </p:nvSpPr>
        <p:spPr>
          <a:xfrm>
            <a:off x="6087600" y="3313579"/>
            <a:ext cx="2336400" cy="405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06" name="Google Shape;106;p14"/>
          <p:cNvSpPr txBox="1">
            <a:spLocks noGrp="1"/>
          </p:cNvSpPr>
          <p:nvPr>
            <p:ph type="title" idx="19" hasCustomPrompt="1"/>
          </p:nvPr>
        </p:nvSpPr>
        <p:spPr>
          <a:xfrm>
            <a:off x="6850200" y="2714087"/>
            <a:ext cx="811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107" name="Google Shape;107;p14"/>
          <p:cNvSpPr txBox="1">
            <a:spLocks noGrp="1"/>
          </p:cNvSpPr>
          <p:nvPr>
            <p:ph type="subTitle" idx="20"/>
          </p:nvPr>
        </p:nvSpPr>
        <p:spPr>
          <a:xfrm>
            <a:off x="6087600" y="3705863"/>
            <a:ext cx="2336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08" name="Google Shape;108;p14"/>
          <p:cNvSpPr txBox="1">
            <a:spLocks noGrp="1"/>
          </p:cNvSpPr>
          <p:nvPr>
            <p:ph type="title" idx="21"/>
          </p:nvPr>
        </p:nvSpPr>
        <p:spPr>
          <a:xfrm>
            <a:off x="2332400" y="445025"/>
            <a:ext cx="44793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cxnSp>
        <p:nvCxnSpPr>
          <p:cNvPr id="109" name="Google Shape;109;p14"/>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10" name="Google Shape;110;p14"/>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11" name="Google Shape;111;p14"/>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12" name="Google Shape;112;p14"/>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Quote">
  <p:cSld name="CUSTOM_2">
    <p:spTree>
      <p:nvGrpSpPr>
        <p:cNvPr id="1" name="Shape 113"/>
        <p:cNvGrpSpPr/>
        <p:nvPr/>
      </p:nvGrpSpPr>
      <p:grpSpPr>
        <a:xfrm>
          <a:off x="0" y="0"/>
          <a:ext cx="0" cy="0"/>
          <a:chOff x="0" y="0"/>
          <a:chExt cx="0" cy="0"/>
        </a:xfrm>
      </p:grpSpPr>
      <p:sp>
        <p:nvSpPr>
          <p:cNvPr id="114" name="Google Shape;114;p15"/>
          <p:cNvSpPr txBox="1">
            <a:spLocks noGrp="1"/>
          </p:cNvSpPr>
          <p:nvPr>
            <p:ph type="title"/>
          </p:nvPr>
        </p:nvSpPr>
        <p:spPr>
          <a:xfrm>
            <a:off x="2410500" y="2808253"/>
            <a:ext cx="4323000" cy="497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4800"/>
              <a:buNone/>
              <a:defRPr/>
            </a:lvl1pPr>
            <a:lvl2pPr lvl="1" algn="ctr" rtl="0">
              <a:spcBef>
                <a:spcPts val="0"/>
              </a:spcBef>
              <a:spcAft>
                <a:spcPts val="0"/>
              </a:spcAft>
              <a:buSzPts val="4800"/>
              <a:buFont typeface="Crimson Text"/>
              <a:buNone/>
              <a:defRPr sz="4800">
                <a:latin typeface="Crimson Text"/>
                <a:ea typeface="Crimson Text"/>
                <a:cs typeface="Crimson Text"/>
                <a:sym typeface="Crimson Text"/>
              </a:defRPr>
            </a:lvl2pPr>
            <a:lvl3pPr lvl="2" algn="ctr" rtl="0">
              <a:spcBef>
                <a:spcPts val="0"/>
              </a:spcBef>
              <a:spcAft>
                <a:spcPts val="0"/>
              </a:spcAft>
              <a:buSzPts val="4800"/>
              <a:buFont typeface="Crimson Text"/>
              <a:buNone/>
              <a:defRPr sz="4800">
                <a:latin typeface="Crimson Text"/>
                <a:ea typeface="Crimson Text"/>
                <a:cs typeface="Crimson Text"/>
                <a:sym typeface="Crimson Text"/>
              </a:defRPr>
            </a:lvl3pPr>
            <a:lvl4pPr lvl="3" algn="ctr" rtl="0">
              <a:spcBef>
                <a:spcPts val="0"/>
              </a:spcBef>
              <a:spcAft>
                <a:spcPts val="0"/>
              </a:spcAft>
              <a:buSzPts val="4800"/>
              <a:buFont typeface="Crimson Text"/>
              <a:buNone/>
              <a:defRPr sz="4800">
                <a:latin typeface="Crimson Text"/>
                <a:ea typeface="Crimson Text"/>
                <a:cs typeface="Crimson Text"/>
                <a:sym typeface="Crimson Text"/>
              </a:defRPr>
            </a:lvl4pPr>
            <a:lvl5pPr lvl="4" algn="ctr" rtl="0">
              <a:spcBef>
                <a:spcPts val="0"/>
              </a:spcBef>
              <a:spcAft>
                <a:spcPts val="0"/>
              </a:spcAft>
              <a:buSzPts val="4800"/>
              <a:buFont typeface="Crimson Text"/>
              <a:buNone/>
              <a:defRPr sz="4800">
                <a:latin typeface="Crimson Text"/>
                <a:ea typeface="Crimson Text"/>
                <a:cs typeface="Crimson Text"/>
                <a:sym typeface="Crimson Text"/>
              </a:defRPr>
            </a:lvl5pPr>
            <a:lvl6pPr lvl="5" algn="ctr" rtl="0">
              <a:spcBef>
                <a:spcPts val="0"/>
              </a:spcBef>
              <a:spcAft>
                <a:spcPts val="0"/>
              </a:spcAft>
              <a:buSzPts val="4800"/>
              <a:buFont typeface="Crimson Text"/>
              <a:buNone/>
              <a:defRPr sz="4800">
                <a:latin typeface="Crimson Text"/>
                <a:ea typeface="Crimson Text"/>
                <a:cs typeface="Crimson Text"/>
                <a:sym typeface="Crimson Text"/>
              </a:defRPr>
            </a:lvl6pPr>
            <a:lvl7pPr lvl="6" algn="ctr" rtl="0">
              <a:spcBef>
                <a:spcPts val="0"/>
              </a:spcBef>
              <a:spcAft>
                <a:spcPts val="0"/>
              </a:spcAft>
              <a:buSzPts val="4800"/>
              <a:buFont typeface="Crimson Text"/>
              <a:buNone/>
              <a:defRPr sz="4800">
                <a:latin typeface="Crimson Text"/>
                <a:ea typeface="Crimson Text"/>
                <a:cs typeface="Crimson Text"/>
                <a:sym typeface="Crimson Text"/>
              </a:defRPr>
            </a:lvl7pPr>
            <a:lvl8pPr lvl="7" algn="ctr" rtl="0">
              <a:spcBef>
                <a:spcPts val="0"/>
              </a:spcBef>
              <a:spcAft>
                <a:spcPts val="0"/>
              </a:spcAft>
              <a:buSzPts val="4800"/>
              <a:buFont typeface="Crimson Text"/>
              <a:buNone/>
              <a:defRPr sz="4800">
                <a:latin typeface="Crimson Text"/>
                <a:ea typeface="Crimson Text"/>
                <a:cs typeface="Crimson Text"/>
                <a:sym typeface="Crimson Text"/>
              </a:defRPr>
            </a:lvl8pPr>
            <a:lvl9pPr lvl="8" algn="ctr" rtl="0">
              <a:spcBef>
                <a:spcPts val="0"/>
              </a:spcBef>
              <a:spcAft>
                <a:spcPts val="0"/>
              </a:spcAft>
              <a:buSzPts val="4800"/>
              <a:buFont typeface="Crimson Text"/>
              <a:buNone/>
              <a:defRPr sz="4800">
                <a:latin typeface="Crimson Text"/>
                <a:ea typeface="Crimson Text"/>
                <a:cs typeface="Crimson Text"/>
                <a:sym typeface="Crimson Text"/>
              </a:defRPr>
            </a:lvl9pPr>
          </a:lstStyle>
          <a:p>
            <a:endParaRPr/>
          </a:p>
        </p:txBody>
      </p:sp>
      <p:sp>
        <p:nvSpPr>
          <p:cNvPr id="115" name="Google Shape;115;p15"/>
          <p:cNvSpPr txBox="1">
            <a:spLocks noGrp="1"/>
          </p:cNvSpPr>
          <p:nvPr>
            <p:ph type="subTitle" idx="1"/>
          </p:nvPr>
        </p:nvSpPr>
        <p:spPr>
          <a:xfrm>
            <a:off x="1842900" y="1661963"/>
            <a:ext cx="5458200" cy="99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20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116" name="Google Shape;116;p15"/>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17" name="Google Shape;117;p15"/>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Quote 1">
  <p:cSld name="CUSTOM_12">
    <p:spTree>
      <p:nvGrpSpPr>
        <p:cNvPr id="1" name="Shape 118"/>
        <p:cNvGrpSpPr/>
        <p:nvPr/>
      </p:nvGrpSpPr>
      <p:grpSpPr>
        <a:xfrm>
          <a:off x="0" y="0"/>
          <a:ext cx="0" cy="0"/>
          <a:chOff x="0" y="0"/>
          <a:chExt cx="0" cy="0"/>
        </a:xfrm>
      </p:grpSpPr>
      <p:sp>
        <p:nvSpPr>
          <p:cNvPr id="119" name="Google Shape;119;p16"/>
          <p:cNvSpPr txBox="1">
            <a:spLocks noGrp="1"/>
          </p:cNvSpPr>
          <p:nvPr>
            <p:ph type="title"/>
          </p:nvPr>
        </p:nvSpPr>
        <p:spPr>
          <a:xfrm>
            <a:off x="699900" y="2821263"/>
            <a:ext cx="4323000" cy="497700"/>
          </a:xfrm>
          <a:prstGeom prst="rect">
            <a:avLst/>
          </a:prstGeom>
        </p:spPr>
        <p:txBody>
          <a:bodyPr spcFirstLastPara="1" wrap="square" lIns="91425" tIns="91425" rIns="91425" bIns="91425" anchor="t" anchorCtr="0">
            <a:noAutofit/>
          </a:bodyPr>
          <a:lstStyle>
            <a:lvl1pPr lvl="0" rtl="0">
              <a:spcBef>
                <a:spcPts val="0"/>
              </a:spcBef>
              <a:spcAft>
                <a:spcPts val="0"/>
              </a:spcAft>
              <a:buSzPts val="4800"/>
              <a:buNone/>
              <a:defRPr/>
            </a:lvl1pPr>
            <a:lvl2pPr lvl="1" algn="ctr" rtl="0">
              <a:spcBef>
                <a:spcPts val="0"/>
              </a:spcBef>
              <a:spcAft>
                <a:spcPts val="0"/>
              </a:spcAft>
              <a:buSzPts val="4800"/>
              <a:buFont typeface="Crimson Text"/>
              <a:buNone/>
              <a:defRPr sz="4800">
                <a:latin typeface="Crimson Text"/>
                <a:ea typeface="Crimson Text"/>
                <a:cs typeface="Crimson Text"/>
                <a:sym typeface="Crimson Text"/>
              </a:defRPr>
            </a:lvl2pPr>
            <a:lvl3pPr lvl="2" algn="ctr" rtl="0">
              <a:spcBef>
                <a:spcPts val="0"/>
              </a:spcBef>
              <a:spcAft>
                <a:spcPts val="0"/>
              </a:spcAft>
              <a:buSzPts val="4800"/>
              <a:buFont typeface="Crimson Text"/>
              <a:buNone/>
              <a:defRPr sz="4800">
                <a:latin typeface="Crimson Text"/>
                <a:ea typeface="Crimson Text"/>
                <a:cs typeface="Crimson Text"/>
                <a:sym typeface="Crimson Text"/>
              </a:defRPr>
            </a:lvl3pPr>
            <a:lvl4pPr lvl="3" algn="ctr" rtl="0">
              <a:spcBef>
                <a:spcPts val="0"/>
              </a:spcBef>
              <a:spcAft>
                <a:spcPts val="0"/>
              </a:spcAft>
              <a:buSzPts val="4800"/>
              <a:buFont typeface="Crimson Text"/>
              <a:buNone/>
              <a:defRPr sz="4800">
                <a:latin typeface="Crimson Text"/>
                <a:ea typeface="Crimson Text"/>
                <a:cs typeface="Crimson Text"/>
                <a:sym typeface="Crimson Text"/>
              </a:defRPr>
            </a:lvl4pPr>
            <a:lvl5pPr lvl="4" algn="ctr" rtl="0">
              <a:spcBef>
                <a:spcPts val="0"/>
              </a:spcBef>
              <a:spcAft>
                <a:spcPts val="0"/>
              </a:spcAft>
              <a:buSzPts val="4800"/>
              <a:buFont typeface="Crimson Text"/>
              <a:buNone/>
              <a:defRPr sz="4800">
                <a:latin typeface="Crimson Text"/>
                <a:ea typeface="Crimson Text"/>
                <a:cs typeface="Crimson Text"/>
                <a:sym typeface="Crimson Text"/>
              </a:defRPr>
            </a:lvl5pPr>
            <a:lvl6pPr lvl="5" algn="ctr" rtl="0">
              <a:spcBef>
                <a:spcPts val="0"/>
              </a:spcBef>
              <a:spcAft>
                <a:spcPts val="0"/>
              </a:spcAft>
              <a:buSzPts val="4800"/>
              <a:buFont typeface="Crimson Text"/>
              <a:buNone/>
              <a:defRPr sz="4800">
                <a:latin typeface="Crimson Text"/>
                <a:ea typeface="Crimson Text"/>
                <a:cs typeface="Crimson Text"/>
                <a:sym typeface="Crimson Text"/>
              </a:defRPr>
            </a:lvl6pPr>
            <a:lvl7pPr lvl="6" algn="ctr" rtl="0">
              <a:spcBef>
                <a:spcPts val="0"/>
              </a:spcBef>
              <a:spcAft>
                <a:spcPts val="0"/>
              </a:spcAft>
              <a:buSzPts val="4800"/>
              <a:buFont typeface="Crimson Text"/>
              <a:buNone/>
              <a:defRPr sz="4800">
                <a:latin typeface="Crimson Text"/>
                <a:ea typeface="Crimson Text"/>
                <a:cs typeface="Crimson Text"/>
                <a:sym typeface="Crimson Text"/>
              </a:defRPr>
            </a:lvl7pPr>
            <a:lvl8pPr lvl="7" algn="ctr" rtl="0">
              <a:spcBef>
                <a:spcPts val="0"/>
              </a:spcBef>
              <a:spcAft>
                <a:spcPts val="0"/>
              </a:spcAft>
              <a:buSzPts val="4800"/>
              <a:buFont typeface="Crimson Text"/>
              <a:buNone/>
              <a:defRPr sz="4800">
                <a:latin typeface="Crimson Text"/>
                <a:ea typeface="Crimson Text"/>
                <a:cs typeface="Crimson Text"/>
                <a:sym typeface="Crimson Text"/>
              </a:defRPr>
            </a:lvl8pPr>
            <a:lvl9pPr lvl="8" algn="ctr" rtl="0">
              <a:spcBef>
                <a:spcPts val="0"/>
              </a:spcBef>
              <a:spcAft>
                <a:spcPts val="0"/>
              </a:spcAft>
              <a:buSzPts val="4800"/>
              <a:buFont typeface="Crimson Text"/>
              <a:buNone/>
              <a:defRPr sz="4800">
                <a:latin typeface="Crimson Text"/>
                <a:ea typeface="Crimson Text"/>
                <a:cs typeface="Crimson Text"/>
                <a:sym typeface="Crimson Text"/>
              </a:defRPr>
            </a:lvl9pPr>
          </a:lstStyle>
          <a:p>
            <a:endParaRPr/>
          </a:p>
        </p:txBody>
      </p:sp>
      <p:sp>
        <p:nvSpPr>
          <p:cNvPr id="120" name="Google Shape;120;p16"/>
          <p:cNvSpPr txBox="1">
            <a:spLocks noGrp="1"/>
          </p:cNvSpPr>
          <p:nvPr>
            <p:ph type="subTitle" idx="1"/>
          </p:nvPr>
        </p:nvSpPr>
        <p:spPr>
          <a:xfrm>
            <a:off x="699900" y="1675902"/>
            <a:ext cx="5458200" cy="997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20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121" name="Google Shape;121;p16"/>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22" name="Google Shape;122;p16"/>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23" name="Google Shape;123;p16"/>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24" name="Google Shape;124;p16"/>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ext">
  <p:cSld name="CUSTOM_13">
    <p:spTree>
      <p:nvGrpSpPr>
        <p:cNvPr id="1" name="Shape 125"/>
        <p:cNvGrpSpPr/>
        <p:nvPr/>
      </p:nvGrpSpPr>
      <p:grpSpPr>
        <a:xfrm>
          <a:off x="0" y="0"/>
          <a:ext cx="0" cy="0"/>
          <a:chOff x="0" y="0"/>
          <a:chExt cx="0" cy="0"/>
        </a:xfrm>
      </p:grpSpPr>
      <p:sp>
        <p:nvSpPr>
          <p:cNvPr id="126" name="Google Shape;126;p17"/>
          <p:cNvSpPr txBox="1">
            <a:spLocks noGrp="1"/>
          </p:cNvSpPr>
          <p:nvPr>
            <p:ph type="subTitle" idx="1"/>
          </p:nvPr>
        </p:nvSpPr>
        <p:spPr>
          <a:xfrm>
            <a:off x="2648400" y="1682000"/>
            <a:ext cx="3847200" cy="2379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400"/>
              <a:buChar char="●"/>
              <a:defRPr sz="1400"/>
            </a:lvl1pPr>
            <a:lvl2pPr lvl="1" algn="ctr" rtl="0">
              <a:spcBef>
                <a:spcPts val="0"/>
              </a:spcBef>
              <a:spcAft>
                <a:spcPts val="0"/>
              </a:spcAft>
              <a:buClr>
                <a:schemeClr val="dk1"/>
              </a:buClr>
              <a:buSzPts val="1400"/>
              <a:buChar char="○"/>
              <a:defRPr/>
            </a:lvl2pPr>
            <a:lvl3pPr lvl="2" algn="ctr" rtl="0">
              <a:spcBef>
                <a:spcPts val="0"/>
              </a:spcBef>
              <a:spcAft>
                <a:spcPts val="0"/>
              </a:spcAft>
              <a:buClr>
                <a:schemeClr val="dk1"/>
              </a:buClr>
              <a:buSzPts val="1400"/>
              <a:buChar char="■"/>
              <a:defRPr/>
            </a:lvl3pPr>
            <a:lvl4pPr lvl="3" algn="ctr" rtl="0">
              <a:spcBef>
                <a:spcPts val="0"/>
              </a:spcBef>
              <a:spcAft>
                <a:spcPts val="0"/>
              </a:spcAft>
              <a:buClr>
                <a:schemeClr val="dk1"/>
              </a:buClr>
              <a:buSzPts val="1400"/>
              <a:buChar char="●"/>
              <a:defRPr/>
            </a:lvl4pPr>
            <a:lvl5pPr lvl="4" algn="ctr" rtl="0">
              <a:spcBef>
                <a:spcPts val="0"/>
              </a:spcBef>
              <a:spcAft>
                <a:spcPts val="0"/>
              </a:spcAft>
              <a:buClr>
                <a:schemeClr val="dk1"/>
              </a:buClr>
              <a:buSzPts val="1400"/>
              <a:buChar char="○"/>
              <a:defRPr/>
            </a:lvl5pPr>
            <a:lvl6pPr lvl="5" algn="ctr" rtl="0">
              <a:spcBef>
                <a:spcPts val="0"/>
              </a:spcBef>
              <a:spcAft>
                <a:spcPts val="0"/>
              </a:spcAft>
              <a:buClr>
                <a:schemeClr val="dk1"/>
              </a:buClr>
              <a:buSzPts val="1400"/>
              <a:buChar char="■"/>
              <a:defRPr/>
            </a:lvl6pPr>
            <a:lvl7pPr lvl="6" algn="ctr" rtl="0">
              <a:spcBef>
                <a:spcPts val="0"/>
              </a:spcBef>
              <a:spcAft>
                <a:spcPts val="0"/>
              </a:spcAft>
              <a:buClr>
                <a:schemeClr val="dk1"/>
              </a:buClr>
              <a:buSzPts val="1400"/>
              <a:buChar char="●"/>
              <a:defRPr/>
            </a:lvl7pPr>
            <a:lvl8pPr lvl="7" algn="ctr" rtl="0">
              <a:spcBef>
                <a:spcPts val="0"/>
              </a:spcBef>
              <a:spcAft>
                <a:spcPts val="0"/>
              </a:spcAft>
              <a:buClr>
                <a:schemeClr val="dk1"/>
              </a:buClr>
              <a:buSzPts val="1400"/>
              <a:buChar char="○"/>
              <a:defRPr/>
            </a:lvl8pPr>
            <a:lvl9pPr lvl="8" algn="ctr" rtl="0">
              <a:spcBef>
                <a:spcPts val="0"/>
              </a:spcBef>
              <a:spcAft>
                <a:spcPts val="0"/>
              </a:spcAft>
              <a:buClr>
                <a:schemeClr val="dk1"/>
              </a:buClr>
              <a:buSzPts val="1400"/>
              <a:buChar char="■"/>
              <a:defRPr/>
            </a:lvl9pPr>
          </a:lstStyle>
          <a:p>
            <a:endParaRPr/>
          </a:p>
        </p:txBody>
      </p:sp>
      <p:sp>
        <p:nvSpPr>
          <p:cNvPr id="127" name="Google Shape;127;p17"/>
          <p:cNvSpPr txBox="1">
            <a:spLocks noGrp="1"/>
          </p:cNvSpPr>
          <p:nvPr>
            <p:ph type="title"/>
          </p:nvPr>
        </p:nvSpPr>
        <p:spPr>
          <a:xfrm>
            <a:off x="1732050" y="445025"/>
            <a:ext cx="56799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cxnSp>
        <p:nvCxnSpPr>
          <p:cNvPr id="128" name="Google Shape;128;p17"/>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29" name="Google Shape;129;p17"/>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30" name="Google Shape;130;p17"/>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31" name="Google Shape;131;p17"/>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ext 1">
  <p:cSld name="CUSTOM_3">
    <p:spTree>
      <p:nvGrpSpPr>
        <p:cNvPr id="1" name="Shape 132"/>
        <p:cNvGrpSpPr/>
        <p:nvPr/>
      </p:nvGrpSpPr>
      <p:grpSpPr>
        <a:xfrm>
          <a:off x="0" y="0"/>
          <a:ext cx="0" cy="0"/>
          <a:chOff x="0" y="0"/>
          <a:chExt cx="0" cy="0"/>
        </a:xfrm>
      </p:grpSpPr>
      <p:sp>
        <p:nvSpPr>
          <p:cNvPr id="133" name="Google Shape;133;p18"/>
          <p:cNvSpPr txBox="1">
            <a:spLocks noGrp="1"/>
          </p:cNvSpPr>
          <p:nvPr>
            <p:ph type="title"/>
          </p:nvPr>
        </p:nvSpPr>
        <p:spPr>
          <a:xfrm>
            <a:off x="1994850" y="1482825"/>
            <a:ext cx="5154300" cy="1291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9000"/>
              <a:buNone/>
              <a:defRPr sz="9000"/>
            </a:lvl1pPr>
            <a:lvl2pPr lvl="1" algn="ctr" rtl="0">
              <a:spcBef>
                <a:spcPts val="0"/>
              </a:spcBef>
              <a:spcAft>
                <a:spcPts val="0"/>
              </a:spcAft>
              <a:buSzPts val="9000"/>
              <a:buNone/>
              <a:defRPr sz="9000"/>
            </a:lvl2pPr>
            <a:lvl3pPr lvl="2" algn="ctr" rtl="0">
              <a:spcBef>
                <a:spcPts val="0"/>
              </a:spcBef>
              <a:spcAft>
                <a:spcPts val="0"/>
              </a:spcAft>
              <a:buSzPts val="9000"/>
              <a:buNone/>
              <a:defRPr sz="9000"/>
            </a:lvl3pPr>
            <a:lvl4pPr lvl="3" algn="ctr" rtl="0">
              <a:spcBef>
                <a:spcPts val="0"/>
              </a:spcBef>
              <a:spcAft>
                <a:spcPts val="0"/>
              </a:spcAft>
              <a:buSzPts val="9000"/>
              <a:buNone/>
              <a:defRPr sz="9000"/>
            </a:lvl4pPr>
            <a:lvl5pPr lvl="4" algn="ctr" rtl="0">
              <a:spcBef>
                <a:spcPts val="0"/>
              </a:spcBef>
              <a:spcAft>
                <a:spcPts val="0"/>
              </a:spcAft>
              <a:buSzPts val="9000"/>
              <a:buNone/>
              <a:defRPr sz="9000"/>
            </a:lvl5pPr>
            <a:lvl6pPr lvl="5" algn="ctr" rtl="0">
              <a:spcBef>
                <a:spcPts val="0"/>
              </a:spcBef>
              <a:spcAft>
                <a:spcPts val="0"/>
              </a:spcAft>
              <a:buSzPts val="9000"/>
              <a:buNone/>
              <a:defRPr sz="9000"/>
            </a:lvl6pPr>
            <a:lvl7pPr lvl="6" algn="ctr" rtl="0">
              <a:spcBef>
                <a:spcPts val="0"/>
              </a:spcBef>
              <a:spcAft>
                <a:spcPts val="0"/>
              </a:spcAft>
              <a:buSzPts val="9000"/>
              <a:buNone/>
              <a:defRPr sz="9000"/>
            </a:lvl7pPr>
            <a:lvl8pPr lvl="7" algn="ctr" rtl="0">
              <a:spcBef>
                <a:spcPts val="0"/>
              </a:spcBef>
              <a:spcAft>
                <a:spcPts val="0"/>
              </a:spcAft>
              <a:buSzPts val="9000"/>
              <a:buNone/>
              <a:defRPr sz="9000"/>
            </a:lvl8pPr>
            <a:lvl9pPr lvl="8" algn="ctr" rtl="0">
              <a:spcBef>
                <a:spcPts val="0"/>
              </a:spcBef>
              <a:spcAft>
                <a:spcPts val="0"/>
              </a:spcAft>
              <a:buSzPts val="9000"/>
              <a:buNone/>
              <a:defRPr sz="9000"/>
            </a:lvl9pPr>
          </a:lstStyle>
          <a:p>
            <a:endParaRPr/>
          </a:p>
        </p:txBody>
      </p:sp>
      <p:sp>
        <p:nvSpPr>
          <p:cNvPr id="134" name="Google Shape;134;p18"/>
          <p:cNvSpPr txBox="1">
            <a:spLocks noGrp="1"/>
          </p:cNvSpPr>
          <p:nvPr>
            <p:ph type="subTitle" idx="1"/>
          </p:nvPr>
        </p:nvSpPr>
        <p:spPr>
          <a:xfrm>
            <a:off x="2299500" y="2972150"/>
            <a:ext cx="4545000" cy="55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cxnSp>
        <p:nvCxnSpPr>
          <p:cNvPr id="135" name="Google Shape;135;p18"/>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36" name="Google Shape;136;p18"/>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ext 2">
  <p:cSld name="CUSTOM_14">
    <p:spTree>
      <p:nvGrpSpPr>
        <p:cNvPr id="1" name="Shape 137"/>
        <p:cNvGrpSpPr/>
        <p:nvPr/>
      </p:nvGrpSpPr>
      <p:grpSpPr>
        <a:xfrm>
          <a:off x="0" y="0"/>
          <a:ext cx="0" cy="0"/>
          <a:chOff x="0" y="0"/>
          <a:chExt cx="0" cy="0"/>
        </a:xfrm>
      </p:grpSpPr>
      <p:sp>
        <p:nvSpPr>
          <p:cNvPr id="138" name="Google Shape;138;p19"/>
          <p:cNvSpPr txBox="1">
            <a:spLocks noGrp="1"/>
          </p:cNvSpPr>
          <p:nvPr>
            <p:ph type="title"/>
          </p:nvPr>
        </p:nvSpPr>
        <p:spPr>
          <a:xfrm>
            <a:off x="3742850" y="1549875"/>
            <a:ext cx="4545000" cy="1291200"/>
          </a:xfrm>
          <a:prstGeom prst="rect">
            <a:avLst/>
          </a:prstGeom>
        </p:spPr>
        <p:txBody>
          <a:bodyPr spcFirstLastPara="1" wrap="square" lIns="91425" tIns="91425" rIns="91425" bIns="91425" anchor="t" anchorCtr="0">
            <a:noAutofit/>
          </a:bodyPr>
          <a:lstStyle>
            <a:lvl1pPr lvl="0" rtl="0">
              <a:spcBef>
                <a:spcPts val="0"/>
              </a:spcBef>
              <a:spcAft>
                <a:spcPts val="0"/>
              </a:spcAft>
              <a:buSzPts val="9000"/>
              <a:buNone/>
              <a:defRPr sz="9000"/>
            </a:lvl1pPr>
            <a:lvl2pPr lvl="1" rtl="0">
              <a:spcBef>
                <a:spcPts val="0"/>
              </a:spcBef>
              <a:spcAft>
                <a:spcPts val="0"/>
              </a:spcAft>
              <a:buSzPts val="9000"/>
              <a:buNone/>
              <a:defRPr sz="9000"/>
            </a:lvl2pPr>
            <a:lvl3pPr lvl="2" rtl="0">
              <a:spcBef>
                <a:spcPts val="0"/>
              </a:spcBef>
              <a:spcAft>
                <a:spcPts val="0"/>
              </a:spcAft>
              <a:buSzPts val="9000"/>
              <a:buNone/>
              <a:defRPr sz="9000"/>
            </a:lvl3pPr>
            <a:lvl4pPr lvl="3" rtl="0">
              <a:spcBef>
                <a:spcPts val="0"/>
              </a:spcBef>
              <a:spcAft>
                <a:spcPts val="0"/>
              </a:spcAft>
              <a:buSzPts val="9000"/>
              <a:buNone/>
              <a:defRPr sz="9000"/>
            </a:lvl4pPr>
            <a:lvl5pPr lvl="4" rtl="0">
              <a:spcBef>
                <a:spcPts val="0"/>
              </a:spcBef>
              <a:spcAft>
                <a:spcPts val="0"/>
              </a:spcAft>
              <a:buSzPts val="9000"/>
              <a:buNone/>
              <a:defRPr sz="9000"/>
            </a:lvl5pPr>
            <a:lvl6pPr lvl="5" rtl="0">
              <a:spcBef>
                <a:spcPts val="0"/>
              </a:spcBef>
              <a:spcAft>
                <a:spcPts val="0"/>
              </a:spcAft>
              <a:buSzPts val="9000"/>
              <a:buNone/>
              <a:defRPr sz="9000"/>
            </a:lvl6pPr>
            <a:lvl7pPr lvl="6" rtl="0">
              <a:spcBef>
                <a:spcPts val="0"/>
              </a:spcBef>
              <a:spcAft>
                <a:spcPts val="0"/>
              </a:spcAft>
              <a:buSzPts val="9000"/>
              <a:buNone/>
              <a:defRPr sz="9000"/>
            </a:lvl7pPr>
            <a:lvl8pPr lvl="7" rtl="0">
              <a:spcBef>
                <a:spcPts val="0"/>
              </a:spcBef>
              <a:spcAft>
                <a:spcPts val="0"/>
              </a:spcAft>
              <a:buSzPts val="9000"/>
              <a:buNone/>
              <a:defRPr sz="9000"/>
            </a:lvl8pPr>
            <a:lvl9pPr lvl="8" rtl="0">
              <a:spcBef>
                <a:spcPts val="0"/>
              </a:spcBef>
              <a:spcAft>
                <a:spcPts val="0"/>
              </a:spcAft>
              <a:buSzPts val="9000"/>
              <a:buNone/>
              <a:defRPr sz="9000"/>
            </a:lvl9pPr>
          </a:lstStyle>
          <a:p>
            <a:endParaRPr/>
          </a:p>
        </p:txBody>
      </p:sp>
      <p:sp>
        <p:nvSpPr>
          <p:cNvPr id="139" name="Google Shape;139;p19"/>
          <p:cNvSpPr txBox="1">
            <a:spLocks noGrp="1"/>
          </p:cNvSpPr>
          <p:nvPr>
            <p:ph type="subTitle" idx="1"/>
          </p:nvPr>
        </p:nvSpPr>
        <p:spPr>
          <a:xfrm>
            <a:off x="3742850" y="3039213"/>
            <a:ext cx="4545000" cy="554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1400"/>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cxnSp>
        <p:nvCxnSpPr>
          <p:cNvPr id="140" name="Google Shape;140;p19"/>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41" name="Google Shape;141;p19"/>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42" name="Google Shape;142;p19"/>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43" name="Google Shape;143;p19"/>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44" name="Google Shape;144;p19"/>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45" name="Google Shape;145;p19"/>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header 1">
  <p:cSld name="CUSTOM_15">
    <p:spTree>
      <p:nvGrpSpPr>
        <p:cNvPr id="1" name="Shape 146"/>
        <p:cNvGrpSpPr/>
        <p:nvPr/>
      </p:nvGrpSpPr>
      <p:grpSpPr>
        <a:xfrm>
          <a:off x="0" y="0"/>
          <a:ext cx="0" cy="0"/>
          <a:chOff x="0" y="0"/>
          <a:chExt cx="0" cy="0"/>
        </a:xfrm>
      </p:grpSpPr>
      <p:sp>
        <p:nvSpPr>
          <p:cNvPr id="147" name="Google Shape;147;p20"/>
          <p:cNvSpPr txBox="1">
            <a:spLocks noGrp="1"/>
          </p:cNvSpPr>
          <p:nvPr>
            <p:ph type="title"/>
          </p:nvPr>
        </p:nvSpPr>
        <p:spPr>
          <a:xfrm>
            <a:off x="1677925" y="2511803"/>
            <a:ext cx="3714900" cy="805800"/>
          </a:xfrm>
          <a:prstGeom prst="rect">
            <a:avLst/>
          </a:prstGeom>
          <a:noFill/>
        </p:spPr>
        <p:txBody>
          <a:bodyPr spcFirstLastPara="1" wrap="square" lIns="91425" tIns="91425" rIns="91425" bIns="91425" anchor="t" anchorCtr="0">
            <a:noAutofit/>
          </a:bodyPr>
          <a:lstStyle>
            <a:lvl1pPr lvl="0" algn="r" rtl="0">
              <a:spcBef>
                <a:spcPts val="0"/>
              </a:spcBef>
              <a:spcAft>
                <a:spcPts val="0"/>
              </a:spcAft>
              <a:buClr>
                <a:schemeClr val="accent4"/>
              </a:buClr>
              <a:buSzPts val="3600"/>
              <a:buNone/>
              <a:defRPr sz="5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48" name="Google Shape;148;p20"/>
          <p:cNvSpPr txBox="1">
            <a:spLocks noGrp="1"/>
          </p:cNvSpPr>
          <p:nvPr>
            <p:ph type="title" idx="2" hasCustomPrompt="1"/>
          </p:nvPr>
        </p:nvSpPr>
        <p:spPr>
          <a:xfrm>
            <a:off x="3741925" y="1484693"/>
            <a:ext cx="1650900" cy="978300"/>
          </a:xfrm>
          <a:prstGeom prst="rect">
            <a:avLst/>
          </a:prstGeom>
        </p:spPr>
        <p:txBody>
          <a:bodyPr spcFirstLastPara="1" wrap="square" lIns="91425" tIns="91425" rIns="91425" bIns="91425" anchor="t" anchorCtr="0">
            <a:noAutofit/>
          </a:bodyPr>
          <a:lstStyle>
            <a:lvl1pPr lvl="0" algn="r" rtl="0">
              <a:spcBef>
                <a:spcPts val="0"/>
              </a:spcBef>
              <a:spcAft>
                <a:spcPts val="0"/>
              </a:spcAft>
              <a:buSzPts val="6000"/>
              <a:buNone/>
              <a:defRPr sz="7000">
                <a:solidFill>
                  <a:schemeClr val="accent1"/>
                </a:solidFill>
              </a:defRPr>
            </a:lvl1pPr>
            <a:lvl2pPr lvl="1" algn="ctr" rtl="0">
              <a:spcBef>
                <a:spcPts val="0"/>
              </a:spcBef>
              <a:spcAft>
                <a:spcPts val="0"/>
              </a:spcAft>
              <a:buSzPts val="6000"/>
              <a:buNone/>
              <a:defRPr sz="6000" b="1"/>
            </a:lvl2pPr>
            <a:lvl3pPr lvl="2" algn="ctr" rtl="0">
              <a:spcBef>
                <a:spcPts val="0"/>
              </a:spcBef>
              <a:spcAft>
                <a:spcPts val="0"/>
              </a:spcAft>
              <a:buSzPts val="6000"/>
              <a:buNone/>
              <a:defRPr sz="6000" b="1"/>
            </a:lvl3pPr>
            <a:lvl4pPr lvl="3" algn="ctr" rtl="0">
              <a:spcBef>
                <a:spcPts val="0"/>
              </a:spcBef>
              <a:spcAft>
                <a:spcPts val="0"/>
              </a:spcAft>
              <a:buSzPts val="6000"/>
              <a:buNone/>
              <a:defRPr sz="6000" b="1"/>
            </a:lvl4pPr>
            <a:lvl5pPr lvl="4" algn="ctr" rtl="0">
              <a:spcBef>
                <a:spcPts val="0"/>
              </a:spcBef>
              <a:spcAft>
                <a:spcPts val="0"/>
              </a:spcAft>
              <a:buSzPts val="6000"/>
              <a:buNone/>
              <a:defRPr sz="6000" b="1"/>
            </a:lvl5pPr>
            <a:lvl6pPr lvl="5" algn="ctr" rtl="0">
              <a:spcBef>
                <a:spcPts val="0"/>
              </a:spcBef>
              <a:spcAft>
                <a:spcPts val="0"/>
              </a:spcAft>
              <a:buSzPts val="6000"/>
              <a:buNone/>
              <a:defRPr sz="6000" b="1"/>
            </a:lvl6pPr>
            <a:lvl7pPr lvl="6" algn="ctr" rtl="0">
              <a:spcBef>
                <a:spcPts val="0"/>
              </a:spcBef>
              <a:spcAft>
                <a:spcPts val="0"/>
              </a:spcAft>
              <a:buSzPts val="6000"/>
              <a:buNone/>
              <a:defRPr sz="6000" b="1"/>
            </a:lvl7pPr>
            <a:lvl8pPr lvl="7" algn="ctr" rtl="0">
              <a:spcBef>
                <a:spcPts val="0"/>
              </a:spcBef>
              <a:spcAft>
                <a:spcPts val="0"/>
              </a:spcAft>
              <a:buSzPts val="6000"/>
              <a:buNone/>
              <a:defRPr sz="6000" b="1"/>
            </a:lvl8pPr>
            <a:lvl9pPr lvl="8" algn="ctr" rtl="0">
              <a:spcBef>
                <a:spcPts val="0"/>
              </a:spcBef>
              <a:spcAft>
                <a:spcPts val="0"/>
              </a:spcAft>
              <a:buSzPts val="6000"/>
              <a:buNone/>
              <a:defRPr sz="6000" b="1"/>
            </a:lvl9pPr>
          </a:lstStyle>
          <a:p>
            <a:r>
              <a:t>xx%</a:t>
            </a:r>
          </a:p>
        </p:txBody>
      </p:sp>
      <p:sp>
        <p:nvSpPr>
          <p:cNvPr id="149" name="Google Shape;149;p20"/>
          <p:cNvSpPr txBox="1">
            <a:spLocks noGrp="1"/>
          </p:cNvSpPr>
          <p:nvPr>
            <p:ph type="subTitle" idx="1"/>
          </p:nvPr>
        </p:nvSpPr>
        <p:spPr>
          <a:xfrm>
            <a:off x="831625" y="3244000"/>
            <a:ext cx="4561200" cy="393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8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150" name="Google Shape;150;p20"/>
          <p:cNvCxnSpPr/>
          <p:nvPr/>
        </p:nvCxnSpPr>
        <p:spPr>
          <a:xfrm rot="10800000">
            <a:off x="-30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51" name="Google Shape;151;p20"/>
          <p:cNvCxnSpPr/>
          <p:nvPr/>
        </p:nvCxnSpPr>
        <p:spPr>
          <a:xfrm rot="10800000">
            <a:off x="-30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52" name="Google Shape;152;p20"/>
          <p:cNvCxnSpPr/>
          <p:nvPr/>
        </p:nvCxnSpPr>
        <p:spPr>
          <a:xfrm>
            <a:off x="-112875" y="3979775"/>
            <a:ext cx="1378500" cy="12363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53" name="Google Shape;153;p20"/>
          <p:cNvCxnSpPr/>
          <p:nvPr/>
        </p:nvCxnSpPr>
        <p:spPr>
          <a:xfrm>
            <a:off x="7908725" y="-88700"/>
            <a:ext cx="1418700" cy="10644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
        <p:cNvGrpSpPr/>
        <p:nvPr/>
      </p:nvGrpSpPr>
      <p:grpSpPr>
        <a:xfrm>
          <a:off x="0" y="0"/>
          <a:ext cx="0" cy="0"/>
          <a:chOff x="0" y="0"/>
          <a:chExt cx="0" cy="0"/>
        </a:xfrm>
      </p:grpSpPr>
      <p:sp>
        <p:nvSpPr>
          <p:cNvPr id="16" name="Google Shape;16;p3"/>
          <p:cNvSpPr txBox="1">
            <a:spLocks noGrp="1"/>
          </p:cNvSpPr>
          <p:nvPr>
            <p:ph type="title"/>
          </p:nvPr>
        </p:nvSpPr>
        <p:spPr>
          <a:xfrm>
            <a:off x="2714550" y="2366272"/>
            <a:ext cx="3714900" cy="8184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accent4"/>
              </a:buClr>
              <a:buSzPts val="3600"/>
              <a:buNone/>
              <a:defRPr sz="5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7" name="Google Shape;17;p3"/>
          <p:cNvSpPr txBox="1">
            <a:spLocks noGrp="1"/>
          </p:cNvSpPr>
          <p:nvPr>
            <p:ph type="title" idx="2" hasCustomPrompt="1"/>
          </p:nvPr>
        </p:nvSpPr>
        <p:spPr>
          <a:xfrm>
            <a:off x="3746550" y="1339163"/>
            <a:ext cx="1650900" cy="978300"/>
          </a:xfrm>
          <a:prstGeom prst="rect">
            <a:avLst/>
          </a:prstGeom>
        </p:spPr>
        <p:txBody>
          <a:bodyPr spcFirstLastPara="1" wrap="square" lIns="91425" tIns="91425" rIns="91425" bIns="91425" anchor="t" anchorCtr="0">
            <a:noAutofit/>
          </a:bodyPr>
          <a:lstStyle>
            <a:lvl1pPr lvl="0" rtl="0">
              <a:spcBef>
                <a:spcPts val="0"/>
              </a:spcBef>
              <a:spcAft>
                <a:spcPts val="0"/>
              </a:spcAft>
              <a:buSzPts val="6000"/>
              <a:buNone/>
              <a:defRPr sz="7000">
                <a:solidFill>
                  <a:schemeClr val="accent1"/>
                </a:solidFill>
              </a:defRPr>
            </a:lvl1pPr>
            <a:lvl2pPr lvl="1" algn="ctr" rtl="0">
              <a:spcBef>
                <a:spcPts val="0"/>
              </a:spcBef>
              <a:spcAft>
                <a:spcPts val="0"/>
              </a:spcAft>
              <a:buSzPts val="6000"/>
              <a:buNone/>
              <a:defRPr sz="6000" b="1"/>
            </a:lvl2pPr>
            <a:lvl3pPr lvl="2" algn="ctr" rtl="0">
              <a:spcBef>
                <a:spcPts val="0"/>
              </a:spcBef>
              <a:spcAft>
                <a:spcPts val="0"/>
              </a:spcAft>
              <a:buSzPts val="6000"/>
              <a:buNone/>
              <a:defRPr sz="6000" b="1"/>
            </a:lvl3pPr>
            <a:lvl4pPr lvl="3" algn="ctr" rtl="0">
              <a:spcBef>
                <a:spcPts val="0"/>
              </a:spcBef>
              <a:spcAft>
                <a:spcPts val="0"/>
              </a:spcAft>
              <a:buSzPts val="6000"/>
              <a:buNone/>
              <a:defRPr sz="6000" b="1"/>
            </a:lvl4pPr>
            <a:lvl5pPr lvl="4" algn="ctr" rtl="0">
              <a:spcBef>
                <a:spcPts val="0"/>
              </a:spcBef>
              <a:spcAft>
                <a:spcPts val="0"/>
              </a:spcAft>
              <a:buSzPts val="6000"/>
              <a:buNone/>
              <a:defRPr sz="6000" b="1"/>
            </a:lvl5pPr>
            <a:lvl6pPr lvl="5" algn="ctr" rtl="0">
              <a:spcBef>
                <a:spcPts val="0"/>
              </a:spcBef>
              <a:spcAft>
                <a:spcPts val="0"/>
              </a:spcAft>
              <a:buSzPts val="6000"/>
              <a:buNone/>
              <a:defRPr sz="6000" b="1"/>
            </a:lvl6pPr>
            <a:lvl7pPr lvl="6" algn="ctr" rtl="0">
              <a:spcBef>
                <a:spcPts val="0"/>
              </a:spcBef>
              <a:spcAft>
                <a:spcPts val="0"/>
              </a:spcAft>
              <a:buSzPts val="6000"/>
              <a:buNone/>
              <a:defRPr sz="6000" b="1"/>
            </a:lvl7pPr>
            <a:lvl8pPr lvl="7" algn="ctr" rtl="0">
              <a:spcBef>
                <a:spcPts val="0"/>
              </a:spcBef>
              <a:spcAft>
                <a:spcPts val="0"/>
              </a:spcAft>
              <a:buSzPts val="6000"/>
              <a:buNone/>
              <a:defRPr sz="6000" b="1"/>
            </a:lvl8pPr>
            <a:lvl9pPr lvl="8" algn="ctr" rtl="0">
              <a:spcBef>
                <a:spcPts val="0"/>
              </a:spcBef>
              <a:spcAft>
                <a:spcPts val="0"/>
              </a:spcAft>
              <a:buSzPts val="6000"/>
              <a:buNone/>
              <a:defRPr sz="6000" b="1"/>
            </a:lvl9pPr>
          </a:lstStyle>
          <a:p>
            <a:r>
              <a:t>xx%</a:t>
            </a:r>
          </a:p>
        </p:txBody>
      </p:sp>
      <p:sp>
        <p:nvSpPr>
          <p:cNvPr id="18" name="Google Shape;18;p3"/>
          <p:cNvSpPr txBox="1">
            <a:spLocks noGrp="1"/>
          </p:cNvSpPr>
          <p:nvPr>
            <p:ph type="subTitle" idx="1"/>
          </p:nvPr>
        </p:nvSpPr>
        <p:spPr>
          <a:xfrm>
            <a:off x="2291400" y="3076675"/>
            <a:ext cx="4561200" cy="393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19" name="Google Shape;19;p3"/>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0" name="Google Shape;20;p3"/>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1" name="Google Shape;21;p3"/>
          <p:cNvCxnSpPr/>
          <p:nvPr/>
        </p:nvCxnSpPr>
        <p:spPr>
          <a:xfrm flipH="1">
            <a:off x="7948925" y="3979775"/>
            <a:ext cx="1378500" cy="12363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2" name="Google Shape;22;p3"/>
          <p:cNvCxnSpPr/>
          <p:nvPr/>
        </p:nvCxnSpPr>
        <p:spPr>
          <a:xfrm flipH="1">
            <a:off x="-112875" y="-88700"/>
            <a:ext cx="1418700" cy="10644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only">
  <p:cSld name="TITLE_ONLY_1">
    <p:spTree>
      <p:nvGrpSpPr>
        <p:cNvPr id="1" name="Shape 154"/>
        <p:cNvGrpSpPr/>
        <p:nvPr/>
      </p:nvGrpSpPr>
      <p:grpSpPr>
        <a:xfrm>
          <a:off x="0" y="0"/>
          <a:ext cx="0" cy="0"/>
          <a:chOff x="0" y="0"/>
          <a:chExt cx="0" cy="0"/>
        </a:xfrm>
      </p:grpSpPr>
      <p:sp>
        <p:nvSpPr>
          <p:cNvPr id="155" name="Google Shape;155;p21"/>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cxnSp>
        <p:nvCxnSpPr>
          <p:cNvPr id="156" name="Google Shape;156;p21"/>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57" name="Google Shape;157;p21"/>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58" name="Google Shape;158;p21"/>
          <p:cNvCxnSpPr/>
          <p:nvPr/>
        </p:nvCxnSpPr>
        <p:spPr>
          <a:xfrm>
            <a:off x="7207350" y="-153175"/>
            <a:ext cx="2120400" cy="12738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only 1">
  <p:cSld name="CUSTOM_16">
    <p:spTree>
      <p:nvGrpSpPr>
        <p:cNvPr id="1" name="Shape 159"/>
        <p:cNvGrpSpPr/>
        <p:nvPr/>
      </p:nvGrpSpPr>
      <p:grpSpPr>
        <a:xfrm>
          <a:off x="0" y="0"/>
          <a:ext cx="0" cy="0"/>
          <a:chOff x="0" y="0"/>
          <a:chExt cx="0" cy="0"/>
        </a:xfrm>
      </p:grpSpPr>
      <p:cxnSp>
        <p:nvCxnSpPr>
          <p:cNvPr id="160" name="Google Shape;160;p22"/>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61" name="Google Shape;161;p22"/>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62" name="Google Shape;162;p22"/>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63" name="Google Shape;163;p22"/>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64" name="Google Shape;164;p22"/>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65" name="Google Shape;165;p22"/>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
        <p:nvSpPr>
          <p:cNvPr id="166" name="Google Shape;166;p22"/>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four columns">
  <p:cSld name="CUSTOM_17">
    <p:spTree>
      <p:nvGrpSpPr>
        <p:cNvPr id="1" name="Shape 167"/>
        <p:cNvGrpSpPr/>
        <p:nvPr/>
      </p:nvGrpSpPr>
      <p:grpSpPr>
        <a:xfrm>
          <a:off x="0" y="0"/>
          <a:ext cx="0" cy="0"/>
          <a:chOff x="0" y="0"/>
          <a:chExt cx="0" cy="0"/>
        </a:xfrm>
      </p:grpSpPr>
      <p:sp>
        <p:nvSpPr>
          <p:cNvPr id="168" name="Google Shape;168;p23"/>
          <p:cNvSpPr txBox="1">
            <a:spLocks noGrp="1"/>
          </p:cNvSpPr>
          <p:nvPr>
            <p:ph type="title"/>
          </p:nvPr>
        </p:nvSpPr>
        <p:spPr>
          <a:xfrm>
            <a:off x="1877475" y="445025"/>
            <a:ext cx="5389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69" name="Google Shape;169;p23"/>
          <p:cNvSpPr txBox="1">
            <a:spLocks noGrp="1"/>
          </p:cNvSpPr>
          <p:nvPr>
            <p:ph type="subTitle" idx="1"/>
          </p:nvPr>
        </p:nvSpPr>
        <p:spPr>
          <a:xfrm>
            <a:off x="3226708" y="1405390"/>
            <a:ext cx="2486100" cy="401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170" name="Google Shape;170;p23"/>
          <p:cNvSpPr txBox="1">
            <a:spLocks noGrp="1"/>
          </p:cNvSpPr>
          <p:nvPr>
            <p:ph type="subTitle" idx="2"/>
          </p:nvPr>
        </p:nvSpPr>
        <p:spPr>
          <a:xfrm>
            <a:off x="3226708" y="1806417"/>
            <a:ext cx="2486100" cy="618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71" name="Google Shape;171;p23"/>
          <p:cNvSpPr txBox="1">
            <a:spLocks noGrp="1"/>
          </p:cNvSpPr>
          <p:nvPr>
            <p:ph type="subTitle" idx="3"/>
          </p:nvPr>
        </p:nvSpPr>
        <p:spPr>
          <a:xfrm>
            <a:off x="719108" y="1405390"/>
            <a:ext cx="2486100" cy="401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172" name="Google Shape;172;p23"/>
          <p:cNvSpPr txBox="1">
            <a:spLocks noGrp="1"/>
          </p:cNvSpPr>
          <p:nvPr>
            <p:ph type="subTitle" idx="4"/>
          </p:nvPr>
        </p:nvSpPr>
        <p:spPr>
          <a:xfrm>
            <a:off x="719108" y="1806417"/>
            <a:ext cx="2486100" cy="618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73" name="Google Shape;173;p23"/>
          <p:cNvSpPr txBox="1">
            <a:spLocks noGrp="1"/>
          </p:cNvSpPr>
          <p:nvPr>
            <p:ph type="subTitle" idx="5"/>
          </p:nvPr>
        </p:nvSpPr>
        <p:spPr>
          <a:xfrm>
            <a:off x="3226708" y="3171118"/>
            <a:ext cx="2486100" cy="461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174" name="Google Shape;174;p23"/>
          <p:cNvSpPr txBox="1">
            <a:spLocks noGrp="1"/>
          </p:cNvSpPr>
          <p:nvPr>
            <p:ph type="subTitle" idx="6"/>
          </p:nvPr>
        </p:nvSpPr>
        <p:spPr>
          <a:xfrm>
            <a:off x="3226708" y="3565487"/>
            <a:ext cx="2486100" cy="618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75" name="Google Shape;175;p23"/>
          <p:cNvSpPr txBox="1">
            <a:spLocks noGrp="1"/>
          </p:cNvSpPr>
          <p:nvPr>
            <p:ph type="subTitle" idx="7"/>
          </p:nvPr>
        </p:nvSpPr>
        <p:spPr>
          <a:xfrm>
            <a:off x="719108" y="3171118"/>
            <a:ext cx="2486100" cy="461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176" name="Google Shape;176;p23"/>
          <p:cNvSpPr txBox="1">
            <a:spLocks noGrp="1"/>
          </p:cNvSpPr>
          <p:nvPr>
            <p:ph type="subTitle" idx="8"/>
          </p:nvPr>
        </p:nvSpPr>
        <p:spPr>
          <a:xfrm>
            <a:off x="719158" y="3565487"/>
            <a:ext cx="2486100" cy="618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177" name="Google Shape;177;p23"/>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78" name="Google Shape;178;p23"/>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only 2">
  <p:cSld name="CUSTOM_18">
    <p:spTree>
      <p:nvGrpSpPr>
        <p:cNvPr id="1" name="Shape 179"/>
        <p:cNvGrpSpPr/>
        <p:nvPr/>
      </p:nvGrpSpPr>
      <p:grpSpPr>
        <a:xfrm>
          <a:off x="0" y="0"/>
          <a:ext cx="0" cy="0"/>
          <a:chOff x="0" y="0"/>
          <a:chExt cx="0" cy="0"/>
        </a:xfrm>
      </p:grpSpPr>
      <p:cxnSp>
        <p:nvCxnSpPr>
          <p:cNvPr id="180" name="Google Shape;180;p24"/>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81" name="Google Shape;181;p24"/>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82" name="Google Shape;182;p24"/>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83" name="Google Shape;183;p24"/>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
        <p:nvSpPr>
          <p:cNvPr id="184" name="Google Shape;184;p24"/>
          <p:cNvSpPr txBox="1">
            <a:spLocks noGrp="1"/>
          </p:cNvSpPr>
          <p:nvPr>
            <p:ph type="body" idx="1"/>
          </p:nvPr>
        </p:nvSpPr>
        <p:spPr>
          <a:xfrm>
            <a:off x="5547900" y="3007750"/>
            <a:ext cx="2883000" cy="1595400"/>
          </a:xfrm>
          <a:prstGeom prst="rect">
            <a:avLst/>
          </a:prstGeom>
        </p:spPr>
        <p:txBody>
          <a:bodyPr spcFirstLastPara="1" wrap="square" lIns="91425" tIns="91425" rIns="91425" bIns="91425" anchor="t" anchorCtr="0">
            <a:noAutofit/>
          </a:bodyPr>
          <a:lstStyle>
            <a:lvl1pPr marL="457200" lvl="0" indent="-342900" rtl="0">
              <a:lnSpc>
                <a:spcPct val="100000"/>
              </a:lnSpc>
              <a:spcBef>
                <a:spcPts val="0"/>
              </a:spcBef>
              <a:spcAft>
                <a:spcPts val="0"/>
              </a:spcAft>
              <a:buSzPts val="1800"/>
              <a:buChar char="●"/>
              <a:defRPr sz="3000">
                <a:solidFill>
                  <a:schemeClr val="dk1"/>
                </a:solidFill>
                <a:latin typeface="Vidaloka"/>
                <a:ea typeface="Vidaloka"/>
                <a:cs typeface="Vidaloka"/>
                <a:sym typeface="Vidaloka"/>
              </a:defRPr>
            </a:lvl1pPr>
            <a:lvl2pPr marL="914400" lvl="1" indent="-317500" rtl="0">
              <a:lnSpc>
                <a:spcPct val="100000"/>
              </a:lnSpc>
              <a:spcBef>
                <a:spcPts val="0"/>
              </a:spcBef>
              <a:spcAft>
                <a:spcPts val="0"/>
              </a:spcAft>
              <a:buSzPts val="1400"/>
              <a:buChar char="○"/>
              <a:defRPr sz="3000">
                <a:latin typeface="Vidaloka"/>
                <a:ea typeface="Vidaloka"/>
                <a:cs typeface="Vidaloka"/>
                <a:sym typeface="Vidaloka"/>
              </a:defRPr>
            </a:lvl2pPr>
            <a:lvl3pPr marL="1371600" lvl="2" indent="-317500" rtl="0">
              <a:lnSpc>
                <a:spcPct val="100000"/>
              </a:lnSpc>
              <a:spcBef>
                <a:spcPts val="0"/>
              </a:spcBef>
              <a:spcAft>
                <a:spcPts val="0"/>
              </a:spcAft>
              <a:buSzPts val="1400"/>
              <a:buChar char="■"/>
              <a:defRPr sz="3000">
                <a:latin typeface="Vidaloka"/>
                <a:ea typeface="Vidaloka"/>
                <a:cs typeface="Vidaloka"/>
                <a:sym typeface="Vidaloka"/>
              </a:defRPr>
            </a:lvl3pPr>
            <a:lvl4pPr marL="1828800" lvl="3" indent="-317500" rtl="0">
              <a:lnSpc>
                <a:spcPct val="100000"/>
              </a:lnSpc>
              <a:spcBef>
                <a:spcPts val="0"/>
              </a:spcBef>
              <a:spcAft>
                <a:spcPts val="0"/>
              </a:spcAft>
              <a:buSzPts val="1400"/>
              <a:buChar char="●"/>
              <a:defRPr sz="3000">
                <a:latin typeface="Vidaloka"/>
                <a:ea typeface="Vidaloka"/>
                <a:cs typeface="Vidaloka"/>
                <a:sym typeface="Vidaloka"/>
              </a:defRPr>
            </a:lvl4pPr>
            <a:lvl5pPr marL="2286000" lvl="4" indent="-317500" rtl="0">
              <a:lnSpc>
                <a:spcPct val="100000"/>
              </a:lnSpc>
              <a:spcBef>
                <a:spcPts val="0"/>
              </a:spcBef>
              <a:spcAft>
                <a:spcPts val="0"/>
              </a:spcAft>
              <a:buSzPts val="1400"/>
              <a:buChar char="○"/>
              <a:defRPr sz="3000">
                <a:latin typeface="Vidaloka"/>
                <a:ea typeface="Vidaloka"/>
                <a:cs typeface="Vidaloka"/>
                <a:sym typeface="Vidaloka"/>
              </a:defRPr>
            </a:lvl5pPr>
            <a:lvl6pPr marL="2743200" lvl="5" indent="-317500" rtl="0">
              <a:lnSpc>
                <a:spcPct val="100000"/>
              </a:lnSpc>
              <a:spcBef>
                <a:spcPts val="0"/>
              </a:spcBef>
              <a:spcAft>
                <a:spcPts val="0"/>
              </a:spcAft>
              <a:buSzPts val="1400"/>
              <a:buChar char="■"/>
              <a:defRPr sz="3000">
                <a:latin typeface="Vidaloka"/>
                <a:ea typeface="Vidaloka"/>
                <a:cs typeface="Vidaloka"/>
                <a:sym typeface="Vidaloka"/>
              </a:defRPr>
            </a:lvl6pPr>
            <a:lvl7pPr marL="3200400" lvl="6" indent="-317500" rtl="0">
              <a:lnSpc>
                <a:spcPct val="100000"/>
              </a:lnSpc>
              <a:spcBef>
                <a:spcPts val="0"/>
              </a:spcBef>
              <a:spcAft>
                <a:spcPts val="0"/>
              </a:spcAft>
              <a:buSzPts val="1400"/>
              <a:buChar char="●"/>
              <a:defRPr sz="3000">
                <a:latin typeface="Vidaloka"/>
                <a:ea typeface="Vidaloka"/>
                <a:cs typeface="Vidaloka"/>
                <a:sym typeface="Vidaloka"/>
              </a:defRPr>
            </a:lvl7pPr>
            <a:lvl8pPr marL="3657600" lvl="7" indent="-317500" rtl="0">
              <a:lnSpc>
                <a:spcPct val="100000"/>
              </a:lnSpc>
              <a:spcBef>
                <a:spcPts val="0"/>
              </a:spcBef>
              <a:spcAft>
                <a:spcPts val="0"/>
              </a:spcAft>
              <a:buSzPts val="1400"/>
              <a:buChar char="○"/>
              <a:defRPr sz="3000">
                <a:latin typeface="Vidaloka"/>
                <a:ea typeface="Vidaloka"/>
                <a:cs typeface="Vidaloka"/>
                <a:sym typeface="Vidaloka"/>
              </a:defRPr>
            </a:lvl8pPr>
            <a:lvl9pPr marL="4114800" lvl="8" indent="-317500" rtl="0">
              <a:lnSpc>
                <a:spcPct val="100000"/>
              </a:lnSpc>
              <a:spcBef>
                <a:spcPts val="0"/>
              </a:spcBef>
              <a:spcAft>
                <a:spcPts val="0"/>
              </a:spcAft>
              <a:buSzPts val="1400"/>
              <a:buChar char="■"/>
              <a:defRPr sz="3000">
                <a:latin typeface="Vidaloka"/>
                <a:ea typeface="Vidaloka"/>
                <a:cs typeface="Vidaloka"/>
                <a:sym typeface="Vidaloka"/>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ig number 1">
  <p:cSld name="CUSTOM_19">
    <p:spTree>
      <p:nvGrpSpPr>
        <p:cNvPr id="1" name="Shape 185"/>
        <p:cNvGrpSpPr/>
        <p:nvPr/>
      </p:nvGrpSpPr>
      <p:grpSpPr>
        <a:xfrm>
          <a:off x="0" y="0"/>
          <a:ext cx="0" cy="0"/>
          <a:chOff x="0" y="0"/>
          <a:chExt cx="0" cy="0"/>
        </a:xfrm>
      </p:grpSpPr>
      <p:sp>
        <p:nvSpPr>
          <p:cNvPr id="186" name="Google Shape;186;p25"/>
          <p:cNvSpPr txBox="1">
            <a:spLocks noGrp="1"/>
          </p:cNvSpPr>
          <p:nvPr>
            <p:ph type="title" hasCustomPrompt="1"/>
          </p:nvPr>
        </p:nvSpPr>
        <p:spPr>
          <a:xfrm>
            <a:off x="713225" y="1345375"/>
            <a:ext cx="6120300" cy="1644300"/>
          </a:xfrm>
          <a:prstGeom prst="rect">
            <a:avLst/>
          </a:prstGeom>
        </p:spPr>
        <p:txBody>
          <a:bodyPr spcFirstLastPara="1" wrap="square" lIns="91425" tIns="91425" rIns="91425" bIns="91425" anchor="t" anchorCtr="0">
            <a:noAutofit/>
          </a:bodyPr>
          <a:lstStyle>
            <a:lvl1pPr lvl="0" rtl="0">
              <a:spcBef>
                <a:spcPts val="0"/>
              </a:spcBef>
              <a:spcAft>
                <a:spcPts val="0"/>
              </a:spcAft>
              <a:buSzPts val="12000"/>
              <a:buNone/>
              <a:defRPr sz="12000">
                <a:solidFill>
                  <a:schemeClr val="accent1"/>
                </a:solidFill>
              </a:defRPr>
            </a:lvl1pPr>
            <a:lvl2pPr lvl="1" rtl="0">
              <a:spcBef>
                <a:spcPts val="0"/>
              </a:spcBef>
              <a:spcAft>
                <a:spcPts val="0"/>
              </a:spcAft>
              <a:buSzPts val="12000"/>
              <a:buNone/>
              <a:defRPr sz="12000"/>
            </a:lvl2pPr>
            <a:lvl3pPr lvl="2" rtl="0">
              <a:spcBef>
                <a:spcPts val="0"/>
              </a:spcBef>
              <a:spcAft>
                <a:spcPts val="0"/>
              </a:spcAft>
              <a:buSzPts val="12000"/>
              <a:buNone/>
              <a:defRPr sz="12000"/>
            </a:lvl3pPr>
            <a:lvl4pPr lvl="3" rtl="0">
              <a:spcBef>
                <a:spcPts val="0"/>
              </a:spcBef>
              <a:spcAft>
                <a:spcPts val="0"/>
              </a:spcAft>
              <a:buSzPts val="12000"/>
              <a:buNone/>
              <a:defRPr sz="12000"/>
            </a:lvl4pPr>
            <a:lvl5pPr lvl="4" rtl="0">
              <a:spcBef>
                <a:spcPts val="0"/>
              </a:spcBef>
              <a:spcAft>
                <a:spcPts val="0"/>
              </a:spcAft>
              <a:buSzPts val="12000"/>
              <a:buNone/>
              <a:defRPr sz="12000"/>
            </a:lvl5pPr>
            <a:lvl6pPr lvl="5" rtl="0">
              <a:spcBef>
                <a:spcPts val="0"/>
              </a:spcBef>
              <a:spcAft>
                <a:spcPts val="0"/>
              </a:spcAft>
              <a:buSzPts val="12000"/>
              <a:buNone/>
              <a:defRPr sz="12000"/>
            </a:lvl6pPr>
            <a:lvl7pPr lvl="6" rtl="0">
              <a:spcBef>
                <a:spcPts val="0"/>
              </a:spcBef>
              <a:spcAft>
                <a:spcPts val="0"/>
              </a:spcAft>
              <a:buSzPts val="12000"/>
              <a:buNone/>
              <a:defRPr sz="12000"/>
            </a:lvl7pPr>
            <a:lvl8pPr lvl="7" rtl="0">
              <a:spcBef>
                <a:spcPts val="0"/>
              </a:spcBef>
              <a:spcAft>
                <a:spcPts val="0"/>
              </a:spcAft>
              <a:buSzPts val="12000"/>
              <a:buNone/>
              <a:defRPr sz="12000"/>
            </a:lvl8pPr>
            <a:lvl9pPr lvl="8" rtl="0">
              <a:spcBef>
                <a:spcPts val="0"/>
              </a:spcBef>
              <a:spcAft>
                <a:spcPts val="0"/>
              </a:spcAft>
              <a:buSzPts val="12000"/>
              <a:buNone/>
              <a:defRPr sz="12000"/>
            </a:lvl9pPr>
          </a:lstStyle>
          <a:p>
            <a:r>
              <a:t>xx%</a:t>
            </a:r>
          </a:p>
        </p:txBody>
      </p:sp>
      <p:sp>
        <p:nvSpPr>
          <p:cNvPr id="187" name="Google Shape;187;p25"/>
          <p:cNvSpPr txBox="1">
            <a:spLocks noGrp="1"/>
          </p:cNvSpPr>
          <p:nvPr>
            <p:ph type="subTitle" idx="1"/>
          </p:nvPr>
        </p:nvSpPr>
        <p:spPr>
          <a:xfrm>
            <a:off x="713225" y="3188648"/>
            <a:ext cx="6120300" cy="3750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sz="16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cxnSp>
        <p:nvCxnSpPr>
          <p:cNvPr id="188" name="Google Shape;188;p25"/>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89" name="Google Shape;189;p25"/>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90" name="Google Shape;190;p25"/>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91" name="Google Shape;191;p25"/>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Section header 2">
  <p:cSld name="SECTION_HEADER_1">
    <p:spTree>
      <p:nvGrpSpPr>
        <p:cNvPr id="1" name="Shape 192"/>
        <p:cNvGrpSpPr/>
        <p:nvPr/>
      </p:nvGrpSpPr>
      <p:grpSpPr>
        <a:xfrm>
          <a:off x="0" y="0"/>
          <a:ext cx="0" cy="0"/>
          <a:chOff x="0" y="0"/>
          <a:chExt cx="0" cy="0"/>
        </a:xfrm>
      </p:grpSpPr>
      <p:sp>
        <p:nvSpPr>
          <p:cNvPr id="193" name="Google Shape;193;p26"/>
          <p:cNvSpPr txBox="1">
            <a:spLocks noGrp="1"/>
          </p:cNvSpPr>
          <p:nvPr>
            <p:ph type="title"/>
          </p:nvPr>
        </p:nvSpPr>
        <p:spPr>
          <a:xfrm>
            <a:off x="4956100" y="2467375"/>
            <a:ext cx="2475300" cy="6489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600"/>
              <a:buNone/>
              <a:defRPr sz="35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194" name="Google Shape;194;p26"/>
          <p:cNvSpPr txBox="1">
            <a:spLocks noGrp="1"/>
          </p:cNvSpPr>
          <p:nvPr>
            <p:ph type="title" idx="2" hasCustomPrompt="1"/>
          </p:nvPr>
        </p:nvSpPr>
        <p:spPr>
          <a:xfrm>
            <a:off x="4956100" y="1402325"/>
            <a:ext cx="1650900" cy="9783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7000">
                <a:solidFill>
                  <a:schemeClr val="accent1"/>
                </a:solidFill>
              </a:defRPr>
            </a:lvl1pPr>
            <a:lvl2pPr lvl="1" rtl="0">
              <a:spcBef>
                <a:spcPts val="0"/>
              </a:spcBef>
              <a:spcAft>
                <a:spcPts val="0"/>
              </a:spcAft>
              <a:buSzPts val="6000"/>
              <a:buNone/>
              <a:defRPr sz="6000" b="1"/>
            </a:lvl2pPr>
            <a:lvl3pPr lvl="2" rtl="0">
              <a:spcBef>
                <a:spcPts val="0"/>
              </a:spcBef>
              <a:spcAft>
                <a:spcPts val="0"/>
              </a:spcAft>
              <a:buSzPts val="6000"/>
              <a:buNone/>
              <a:defRPr sz="6000" b="1"/>
            </a:lvl3pPr>
            <a:lvl4pPr lvl="3" rtl="0">
              <a:spcBef>
                <a:spcPts val="0"/>
              </a:spcBef>
              <a:spcAft>
                <a:spcPts val="0"/>
              </a:spcAft>
              <a:buSzPts val="6000"/>
              <a:buNone/>
              <a:defRPr sz="6000" b="1"/>
            </a:lvl4pPr>
            <a:lvl5pPr lvl="4" rtl="0">
              <a:spcBef>
                <a:spcPts val="0"/>
              </a:spcBef>
              <a:spcAft>
                <a:spcPts val="0"/>
              </a:spcAft>
              <a:buSzPts val="6000"/>
              <a:buNone/>
              <a:defRPr sz="6000" b="1"/>
            </a:lvl5pPr>
            <a:lvl6pPr lvl="5" rtl="0">
              <a:spcBef>
                <a:spcPts val="0"/>
              </a:spcBef>
              <a:spcAft>
                <a:spcPts val="0"/>
              </a:spcAft>
              <a:buSzPts val="6000"/>
              <a:buNone/>
              <a:defRPr sz="6000" b="1"/>
            </a:lvl6pPr>
            <a:lvl7pPr lvl="6" rtl="0">
              <a:spcBef>
                <a:spcPts val="0"/>
              </a:spcBef>
              <a:spcAft>
                <a:spcPts val="0"/>
              </a:spcAft>
              <a:buSzPts val="6000"/>
              <a:buNone/>
              <a:defRPr sz="6000" b="1"/>
            </a:lvl7pPr>
            <a:lvl8pPr lvl="7" rtl="0">
              <a:spcBef>
                <a:spcPts val="0"/>
              </a:spcBef>
              <a:spcAft>
                <a:spcPts val="0"/>
              </a:spcAft>
              <a:buSzPts val="6000"/>
              <a:buNone/>
              <a:defRPr sz="6000" b="1"/>
            </a:lvl8pPr>
            <a:lvl9pPr lvl="8" rtl="0">
              <a:spcBef>
                <a:spcPts val="0"/>
              </a:spcBef>
              <a:spcAft>
                <a:spcPts val="0"/>
              </a:spcAft>
              <a:buSzPts val="6000"/>
              <a:buNone/>
              <a:defRPr sz="6000" b="1"/>
            </a:lvl9pPr>
          </a:lstStyle>
          <a:p>
            <a:r>
              <a:t>xx%</a:t>
            </a:r>
          </a:p>
        </p:txBody>
      </p:sp>
      <p:sp>
        <p:nvSpPr>
          <p:cNvPr id="195" name="Google Shape;195;p26"/>
          <p:cNvSpPr txBox="1">
            <a:spLocks noGrp="1"/>
          </p:cNvSpPr>
          <p:nvPr>
            <p:ph type="subTitle" idx="1"/>
          </p:nvPr>
        </p:nvSpPr>
        <p:spPr>
          <a:xfrm>
            <a:off x="4956100" y="3116275"/>
            <a:ext cx="2475300" cy="624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cxnSp>
        <p:nvCxnSpPr>
          <p:cNvPr id="196" name="Google Shape;196;p26"/>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97" name="Google Shape;197;p26"/>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98" name="Google Shape;198;p26"/>
          <p:cNvCxnSpPr/>
          <p:nvPr/>
        </p:nvCxnSpPr>
        <p:spPr>
          <a:xfrm>
            <a:off x="-209600" y="2402450"/>
            <a:ext cx="3144300" cy="27897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Section header 3">
  <p:cSld name="CUSTOM_20">
    <p:spTree>
      <p:nvGrpSpPr>
        <p:cNvPr id="1" name="Shape 199"/>
        <p:cNvGrpSpPr/>
        <p:nvPr/>
      </p:nvGrpSpPr>
      <p:grpSpPr>
        <a:xfrm>
          <a:off x="0" y="0"/>
          <a:ext cx="0" cy="0"/>
          <a:chOff x="0" y="0"/>
          <a:chExt cx="0" cy="0"/>
        </a:xfrm>
      </p:grpSpPr>
      <p:sp>
        <p:nvSpPr>
          <p:cNvPr id="200" name="Google Shape;200;p27"/>
          <p:cNvSpPr txBox="1">
            <a:spLocks noGrp="1"/>
          </p:cNvSpPr>
          <p:nvPr>
            <p:ph type="title"/>
          </p:nvPr>
        </p:nvSpPr>
        <p:spPr>
          <a:xfrm>
            <a:off x="4373850" y="944250"/>
            <a:ext cx="2475300" cy="6489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600"/>
              <a:buNone/>
              <a:defRPr sz="35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201" name="Google Shape;201;p27"/>
          <p:cNvSpPr txBox="1">
            <a:spLocks noGrp="1"/>
          </p:cNvSpPr>
          <p:nvPr>
            <p:ph type="title" idx="2" hasCustomPrompt="1"/>
          </p:nvPr>
        </p:nvSpPr>
        <p:spPr>
          <a:xfrm>
            <a:off x="2294850" y="1096650"/>
            <a:ext cx="1650900" cy="9783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6000"/>
              <a:buNone/>
              <a:defRPr sz="7000">
                <a:solidFill>
                  <a:schemeClr val="accent1"/>
                </a:solidFill>
              </a:defRPr>
            </a:lvl1pPr>
            <a:lvl2pPr lvl="1" rtl="0">
              <a:spcBef>
                <a:spcPts val="0"/>
              </a:spcBef>
              <a:spcAft>
                <a:spcPts val="0"/>
              </a:spcAft>
              <a:buSzPts val="6000"/>
              <a:buNone/>
              <a:defRPr sz="6000" b="1"/>
            </a:lvl2pPr>
            <a:lvl3pPr lvl="2" rtl="0">
              <a:spcBef>
                <a:spcPts val="0"/>
              </a:spcBef>
              <a:spcAft>
                <a:spcPts val="0"/>
              </a:spcAft>
              <a:buSzPts val="6000"/>
              <a:buNone/>
              <a:defRPr sz="6000" b="1"/>
            </a:lvl3pPr>
            <a:lvl4pPr lvl="3" rtl="0">
              <a:spcBef>
                <a:spcPts val="0"/>
              </a:spcBef>
              <a:spcAft>
                <a:spcPts val="0"/>
              </a:spcAft>
              <a:buSzPts val="6000"/>
              <a:buNone/>
              <a:defRPr sz="6000" b="1"/>
            </a:lvl4pPr>
            <a:lvl5pPr lvl="4" rtl="0">
              <a:spcBef>
                <a:spcPts val="0"/>
              </a:spcBef>
              <a:spcAft>
                <a:spcPts val="0"/>
              </a:spcAft>
              <a:buSzPts val="6000"/>
              <a:buNone/>
              <a:defRPr sz="6000" b="1"/>
            </a:lvl5pPr>
            <a:lvl6pPr lvl="5" rtl="0">
              <a:spcBef>
                <a:spcPts val="0"/>
              </a:spcBef>
              <a:spcAft>
                <a:spcPts val="0"/>
              </a:spcAft>
              <a:buSzPts val="6000"/>
              <a:buNone/>
              <a:defRPr sz="6000" b="1"/>
            </a:lvl6pPr>
            <a:lvl7pPr lvl="6" rtl="0">
              <a:spcBef>
                <a:spcPts val="0"/>
              </a:spcBef>
              <a:spcAft>
                <a:spcPts val="0"/>
              </a:spcAft>
              <a:buSzPts val="6000"/>
              <a:buNone/>
              <a:defRPr sz="6000" b="1"/>
            </a:lvl7pPr>
            <a:lvl8pPr lvl="7" rtl="0">
              <a:spcBef>
                <a:spcPts val="0"/>
              </a:spcBef>
              <a:spcAft>
                <a:spcPts val="0"/>
              </a:spcAft>
              <a:buSzPts val="6000"/>
              <a:buNone/>
              <a:defRPr sz="6000" b="1"/>
            </a:lvl8pPr>
            <a:lvl9pPr lvl="8" rtl="0">
              <a:spcBef>
                <a:spcPts val="0"/>
              </a:spcBef>
              <a:spcAft>
                <a:spcPts val="0"/>
              </a:spcAft>
              <a:buSzPts val="6000"/>
              <a:buNone/>
              <a:defRPr sz="6000" b="1"/>
            </a:lvl9pPr>
          </a:lstStyle>
          <a:p>
            <a:r>
              <a:t>xx%</a:t>
            </a:r>
          </a:p>
        </p:txBody>
      </p:sp>
      <p:sp>
        <p:nvSpPr>
          <p:cNvPr id="202" name="Google Shape;202;p27"/>
          <p:cNvSpPr txBox="1">
            <a:spLocks noGrp="1"/>
          </p:cNvSpPr>
          <p:nvPr>
            <p:ph type="subTitle" idx="1"/>
          </p:nvPr>
        </p:nvSpPr>
        <p:spPr>
          <a:xfrm>
            <a:off x="4373850" y="1593150"/>
            <a:ext cx="2475300" cy="624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400">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cxnSp>
        <p:nvCxnSpPr>
          <p:cNvPr id="203" name="Google Shape;203;p27"/>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04" name="Google Shape;204;p27"/>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05" name="Google Shape;205;p27"/>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06" name="Google Shape;206;p27"/>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07" name="Google Shape;207;p27"/>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08" name="Google Shape;208;p27"/>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text 3">
  <p:cSld name="CUSTOM_3_1">
    <p:spTree>
      <p:nvGrpSpPr>
        <p:cNvPr id="1" name="Shape 209"/>
        <p:cNvGrpSpPr/>
        <p:nvPr/>
      </p:nvGrpSpPr>
      <p:grpSpPr>
        <a:xfrm>
          <a:off x="0" y="0"/>
          <a:ext cx="0" cy="0"/>
          <a:chOff x="0" y="0"/>
          <a:chExt cx="0" cy="0"/>
        </a:xfrm>
      </p:grpSpPr>
      <p:sp>
        <p:nvSpPr>
          <p:cNvPr id="210" name="Google Shape;210;p28"/>
          <p:cNvSpPr txBox="1">
            <a:spLocks noGrp="1"/>
          </p:cNvSpPr>
          <p:nvPr>
            <p:ph type="title"/>
          </p:nvPr>
        </p:nvSpPr>
        <p:spPr>
          <a:xfrm>
            <a:off x="1043725" y="922567"/>
            <a:ext cx="3123000" cy="22575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000"/>
              <a:buNone/>
              <a:defRPr sz="35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11" name="Google Shape;211;p28"/>
          <p:cNvSpPr txBox="1">
            <a:spLocks noGrp="1"/>
          </p:cNvSpPr>
          <p:nvPr>
            <p:ph type="subTitle" idx="1"/>
          </p:nvPr>
        </p:nvSpPr>
        <p:spPr>
          <a:xfrm>
            <a:off x="1043725" y="3360938"/>
            <a:ext cx="3013500" cy="780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sz="1400"/>
            </a:lvl1pPr>
            <a:lvl2pPr lvl="1" algn="ctr" rtl="0">
              <a:spcBef>
                <a:spcPts val="0"/>
              </a:spcBef>
              <a:spcAft>
                <a:spcPts val="0"/>
              </a:spcAft>
              <a:buSzPts val="1400"/>
              <a:buChar char="○"/>
              <a:defRPr/>
            </a:lvl2pPr>
            <a:lvl3pPr lvl="2" algn="ctr" rtl="0">
              <a:spcBef>
                <a:spcPts val="0"/>
              </a:spcBef>
              <a:spcAft>
                <a:spcPts val="0"/>
              </a:spcAft>
              <a:buSzPts val="1400"/>
              <a:buChar char="■"/>
              <a:defRPr/>
            </a:lvl3pPr>
            <a:lvl4pPr lvl="3" algn="ctr" rtl="0">
              <a:spcBef>
                <a:spcPts val="0"/>
              </a:spcBef>
              <a:spcAft>
                <a:spcPts val="0"/>
              </a:spcAft>
              <a:buSzPts val="1400"/>
              <a:buChar char="●"/>
              <a:defRPr/>
            </a:lvl4pPr>
            <a:lvl5pPr lvl="4" algn="ctr" rtl="0">
              <a:spcBef>
                <a:spcPts val="0"/>
              </a:spcBef>
              <a:spcAft>
                <a:spcPts val="0"/>
              </a:spcAft>
              <a:buSzPts val="1400"/>
              <a:buChar char="○"/>
              <a:defRPr/>
            </a:lvl5pPr>
            <a:lvl6pPr lvl="5" algn="ctr" rtl="0">
              <a:spcBef>
                <a:spcPts val="0"/>
              </a:spcBef>
              <a:spcAft>
                <a:spcPts val="0"/>
              </a:spcAft>
              <a:buSzPts val="1400"/>
              <a:buChar char="■"/>
              <a:defRPr/>
            </a:lvl6pPr>
            <a:lvl7pPr lvl="6" algn="ctr" rtl="0">
              <a:spcBef>
                <a:spcPts val="0"/>
              </a:spcBef>
              <a:spcAft>
                <a:spcPts val="0"/>
              </a:spcAft>
              <a:buSzPts val="1400"/>
              <a:buChar char="●"/>
              <a:defRPr/>
            </a:lvl7pPr>
            <a:lvl8pPr lvl="7" algn="ctr" rtl="0">
              <a:spcBef>
                <a:spcPts val="0"/>
              </a:spcBef>
              <a:spcAft>
                <a:spcPts val="0"/>
              </a:spcAft>
              <a:buSzPts val="1400"/>
              <a:buChar char="○"/>
              <a:defRPr/>
            </a:lvl8pPr>
            <a:lvl9pPr lvl="8" algn="ctr" rtl="0">
              <a:spcBef>
                <a:spcPts val="0"/>
              </a:spcBef>
              <a:spcAft>
                <a:spcPts val="0"/>
              </a:spcAft>
              <a:buSzPts val="1400"/>
              <a:buChar char="■"/>
              <a:defRPr/>
            </a:lvl9pPr>
          </a:lstStyle>
          <a:p>
            <a:endParaRPr/>
          </a:p>
        </p:txBody>
      </p:sp>
      <p:cxnSp>
        <p:nvCxnSpPr>
          <p:cNvPr id="212" name="Google Shape;212;p28"/>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13" name="Google Shape;213;p28"/>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14" name="Google Shape;214;p28"/>
          <p:cNvCxnSpPr/>
          <p:nvPr/>
        </p:nvCxnSpPr>
        <p:spPr>
          <a:xfrm>
            <a:off x="5322650" y="-80625"/>
            <a:ext cx="4005000" cy="20073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text 4">
  <p:cSld name="CUSTOM_21">
    <p:spTree>
      <p:nvGrpSpPr>
        <p:cNvPr id="1" name="Shape 215"/>
        <p:cNvGrpSpPr/>
        <p:nvPr/>
      </p:nvGrpSpPr>
      <p:grpSpPr>
        <a:xfrm>
          <a:off x="0" y="0"/>
          <a:ext cx="0" cy="0"/>
          <a:chOff x="0" y="0"/>
          <a:chExt cx="0" cy="0"/>
        </a:xfrm>
      </p:grpSpPr>
      <p:sp>
        <p:nvSpPr>
          <p:cNvPr id="216" name="Google Shape;216;p29"/>
          <p:cNvSpPr txBox="1">
            <a:spLocks noGrp="1"/>
          </p:cNvSpPr>
          <p:nvPr>
            <p:ph type="title"/>
          </p:nvPr>
        </p:nvSpPr>
        <p:spPr>
          <a:xfrm>
            <a:off x="5310925" y="962565"/>
            <a:ext cx="3123000" cy="22575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000"/>
              <a:buNone/>
              <a:defRPr sz="35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17" name="Google Shape;217;p29"/>
          <p:cNvSpPr txBox="1">
            <a:spLocks noGrp="1"/>
          </p:cNvSpPr>
          <p:nvPr>
            <p:ph type="subTitle" idx="1"/>
          </p:nvPr>
        </p:nvSpPr>
        <p:spPr>
          <a:xfrm>
            <a:off x="5310925" y="3400935"/>
            <a:ext cx="3013500" cy="780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sz="1400">
                <a:solidFill>
                  <a:schemeClr val="dk1"/>
                </a:solidFill>
              </a:defRPr>
            </a:lvl1pPr>
            <a:lvl2pPr lvl="1" algn="ctr" rtl="0">
              <a:spcBef>
                <a:spcPts val="0"/>
              </a:spcBef>
              <a:spcAft>
                <a:spcPts val="0"/>
              </a:spcAft>
              <a:buSzPts val="1400"/>
              <a:buChar char="○"/>
              <a:defRPr/>
            </a:lvl2pPr>
            <a:lvl3pPr lvl="2" algn="ctr" rtl="0">
              <a:spcBef>
                <a:spcPts val="0"/>
              </a:spcBef>
              <a:spcAft>
                <a:spcPts val="0"/>
              </a:spcAft>
              <a:buSzPts val="1400"/>
              <a:buChar char="■"/>
              <a:defRPr/>
            </a:lvl3pPr>
            <a:lvl4pPr lvl="3" algn="ctr" rtl="0">
              <a:spcBef>
                <a:spcPts val="0"/>
              </a:spcBef>
              <a:spcAft>
                <a:spcPts val="0"/>
              </a:spcAft>
              <a:buSzPts val="1400"/>
              <a:buChar char="●"/>
              <a:defRPr/>
            </a:lvl4pPr>
            <a:lvl5pPr lvl="4" algn="ctr" rtl="0">
              <a:spcBef>
                <a:spcPts val="0"/>
              </a:spcBef>
              <a:spcAft>
                <a:spcPts val="0"/>
              </a:spcAft>
              <a:buSzPts val="1400"/>
              <a:buChar char="○"/>
              <a:defRPr/>
            </a:lvl5pPr>
            <a:lvl6pPr lvl="5" algn="ctr" rtl="0">
              <a:spcBef>
                <a:spcPts val="0"/>
              </a:spcBef>
              <a:spcAft>
                <a:spcPts val="0"/>
              </a:spcAft>
              <a:buSzPts val="1400"/>
              <a:buChar char="■"/>
              <a:defRPr/>
            </a:lvl6pPr>
            <a:lvl7pPr lvl="6" algn="ctr" rtl="0">
              <a:spcBef>
                <a:spcPts val="0"/>
              </a:spcBef>
              <a:spcAft>
                <a:spcPts val="0"/>
              </a:spcAft>
              <a:buSzPts val="1400"/>
              <a:buChar char="●"/>
              <a:defRPr/>
            </a:lvl7pPr>
            <a:lvl8pPr lvl="7" algn="ctr" rtl="0">
              <a:spcBef>
                <a:spcPts val="0"/>
              </a:spcBef>
              <a:spcAft>
                <a:spcPts val="0"/>
              </a:spcAft>
              <a:buSzPts val="1400"/>
              <a:buChar char="○"/>
              <a:defRPr/>
            </a:lvl8pPr>
            <a:lvl9pPr lvl="8" algn="ctr" rtl="0">
              <a:spcBef>
                <a:spcPts val="0"/>
              </a:spcBef>
              <a:spcAft>
                <a:spcPts val="0"/>
              </a:spcAft>
              <a:buSzPts val="1400"/>
              <a:buChar char="■"/>
              <a:defRPr/>
            </a:lvl9pPr>
          </a:lstStyle>
          <a:p>
            <a:endParaRPr/>
          </a:p>
        </p:txBody>
      </p:sp>
      <p:cxnSp>
        <p:nvCxnSpPr>
          <p:cNvPr id="218" name="Google Shape;218;p29"/>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19" name="Google Shape;219;p29"/>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20" name="Google Shape;220;p29"/>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21" name="Google Shape;221;p29"/>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22" name="Google Shape;222;p29"/>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23" name="Google Shape;223;p29"/>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and three columns">
  <p:cSld name="CUSTOM_4">
    <p:spTree>
      <p:nvGrpSpPr>
        <p:cNvPr id="1" name="Shape 224"/>
        <p:cNvGrpSpPr/>
        <p:nvPr/>
      </p:nvGrpSpPr>
      <p:grpSpPr>
        <a:xfrm>
          <a:off x="0" y="0"/>
          <a:ext cx="0" cy="0"/>
          <a:chOff x="0" y="0"/>
          <a:chExt cx="0" cy="0"/>
        </a:xfrm>
      </p:grpSpPr>
      <p:sp>
        <p:nvSpPr>
          <p:cNvPr id="225" name="Google Shape;225;p30"/>
          <p:cNvSpPr txBox="1">
            <a:spLocks noGrp="1"/>
          </p:cNvSpPr>
          <p:nvPr>
            <p:ph type="subTitle" idx="1"/>
          </p:nvPr>
        </p:nvSpPr>
        <p:spPr>
          <a:xfrm>
            <a:off x="3509000" y="25320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26" name="Google Shape;226;p30"/>
          <p:cNvSpPr txBox="1">
            <a:spLocks noGrp="1"/>
          </p:cNvSpPr>
          <p:nvPr>
            <p:ph type="subTitle" idx="2"/>
          </p:nvPr>
        </p:nvSpPr>
        <p:spPr>
          <a:xfrm>
            <a:off x="3509025" y="2948247"/>
            <a:ext cx="2126100" cy="813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27" name="Google Shape;227;p30"/>
          <p:cNvSpPr txBox="1">
            <a:spLocks noGrp="1"/>
          </p:cNvSpPr>
          <p:nvPr>
            <p:ph type="subTitle" idx="3"/>
          </p:nvPr>
        </p:nvSpPr>
        <p:spPr>
          <a:xfrm>
            <a:off x="953025" y="25320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28" name="Google Shape;228;p30"/>
          <p:cNvSpPr txBox="1">
            <a:spLocks noGrp="1"/>
          </p:cNvSpPr>
          <p:nvPr>
            <p:ph type="subTitle" idx="4"/>
          </p:nvPr>
        </p:nvSpPr>
        <p:spPr>
          <a:xfrm>
            <a:off x="953125" y="2948247"/>
            <a:ext cx="2126100" cy="813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29" name="Google Shape;229;p30"/>
          <p:cNvSpPr txBox="1">
            <a:spLocks noGrp="1"/>
          </p:cNvSpPr>
          <p:nvPr>
            <p:ph type="subTitle" idx="5"/>
          </p:nvPr>
        </p:nvSpPr>
        <p:spPr>
          <a:xfrm>
            <a:off x="6064875" y="25320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30" name="Google Shape;230;p30"/>
          <p:cNvSpPr txBox="1">
            <a:spLocks noGrp="1"/>
          </p:cNvSpPr>
          <p:nvPr>
            <p:ph type="subTitle" idx="6"/>
          </p:nvPr>
        </p:nvSpPr>
        <p:spPr>
          <a:xfrm>
            <a:off x="6064875" y="2948247"/>
            <a:ext cx="2126100" cy="813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31" name="Google Shape;231;p30"/>
          <p:cNvSpPr txBox="1">
            <a:spLocks noGrp="1"/>
          </p:cNvSpPr>
          <p:nvPr>
            <p:ph type="title"/>
          </p:nvPr>
        </p:nvSpPr>
        <p:spPr>
          <a:xfrm>
            <a:off x="713225" y="445025"/>
            <a:ext cx="6655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cxnSp>
        <p:nvCxnSpPr>
          <p:cNvPr id="232" name="Google Shape;232;p30"/>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33" name="Google Shape;233;p30"/>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3"/>
        <p:cNvGrpSpPr/>
        <p:nvPr/>
      </p:nvGrpSpPr>
      <p:grpSpPr>
        <a:xfrm>
          <a:off x="0" y="0"/>
          <a:ext cx="0" cy="0"/>
          <a:chOff x="0" y="0"/>
          <a:chExt cx="0" cy="0"/>
        </a:xfrm>
      </p:grpSpPr>
      <p:sp>
        <p:nvSpPr>
          <p:cNvPr id="24" name="Google Shape;24;p4"/>
          <p:cNvSpPr txBox="1">
            <a:spLocks noGrp="1"/>
          </p:cNvSpPr>
          <p:nvPr>
            <p:ph type="title"/>
          </p:nvPr>
        </p:nvSpPr>
        <p:spPr>
          <a:xfrm>
            <a:off x="713225" y="445025"/>
            <a:ext cx="47115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5" name="Google Shape;25;p4"/>
          <p:cNvSpPr txBox="1">
            <a:spLocks noGrp="1"/>
          </p:cNvSpPr>
          <p:nvPr>
            <p:ph type="body" idx="1"/>
          </p:nvPr>
        </p:nvSpPr>
        <p:spPr>
          <a:xfrm>
            <a:off x="713250" y="1272925"/>
            <a:ext cx="7717500" cy="3295800"/>
          </a:xfrm>
          <a:prstGeom prst="rect">
            <a:avLst/>
          </a:prstGeom>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1"/>
              </a:buClr>
              <a:buSzPts val="1800"/>
              <a:buFont typeface="Lato"/>
              <a:buChar char="●"/>
              <a:defRPr sz="1100"/>
            </a:lvl1pPr>
            <a:lvl2pPr marL="914400" lvl="1" indent="-317500">
              <a:spcBef>
                <a:spcPts val="0"/>
              </a:spcBef>
              <a:spcAft>
                <a:spcPts val="0"/>
              </a:spcAft>
              <a:buClr>
                <a:schemeClr val="dk1"/>
              </a:buClr>
              <a:buSzPts val="1400"/>
              <a:buFont typeface="Lato"/>
              <a:buChar char="○"/>
              <a:defRPr/>
            </a:lvl2pPr>
            <a:lvl3pPr marL="1371600" lvl="2" indent="-317500">
              <a:spcBef>
                <a:spcPts val="0"/>
              </a:spcBef>
              <a:spcAft>
                <a:spcPts val="0"/>
              </a:spcAft>
              <a:buClr>
                <a:schemeClr val="dk1"/>
              </a:buClr>
              <a:buSzPts val="1400"/>
              <a:buFont typeface="Lato"/>
              <a:buChar char="■"/>
              <a:defRPr/>
            </a:lvl3pPr>
            <a:lvl4pPr marL="1828800" lvl="3" indent="-317500">
              <a:spcBef>
                <a:spcPts val="0"/>
              </a:spcBef>
              <a:spcAft>
                <a:spcPts val="0"/>
              </a:spcAft>
              <a:buClr>
                <a:schemeClr val="dk1"/>
              </a:buClr>
              <a:buSzPts val="1400"/>
              <a:buFont typeface="Lato"/>
              <a:buChar char="●"/>
              <a:defRPr/>
            </a:lvl4pPr>
            <a:lvl5pPr marL="2286000" lvl="4" indent="-317500">
              <a:spcBef>
                <a:spcPts val="0"/>
              </a:spcBef>
              <a:spcAft>
                <a:spcPts val="0"/>
              </a:spcAft>
              <a:buClr>
                <a:schemeClr val="dk1"/>
              </a:buClr>
              <a:buSzPts val="1400"/>
              <a:buFont typeface="Lato"/>
              <a:buChar char="○"/>
              <a:defRPr/>
            </a:lvl5pPr>
            <a:lvl6pPr marL="2743200" lvl="5" indent="-317500">
              <a:spcBef>
                <a:spcPts val="0"/>
              </a:spcBef>
              <a:spcAft>
                <a:spcPts val="0"/>
              </a:spcAft>
              <a:buClr>
                <a:schemeClr val="dk1"/>
              </a:buClr>
              <a:buSzPts val="1400"/>
              <a:buFont typeface="Lato"/>
              <a:buChar char="■"/>
              <a:defRPr/>
            </a:lvl6pPr>
            <a:lvl7pPr marL="3200400" lvl="6" indent="-317500">
              <a:spcBef>
                <a:spcPts val="0"/>
              </a:spcBef>
              <a:spcAft>
                <a:spcPts val="0"/>
              </a:spcAft>
              <a:buClr>
                <a:schemeClr val="dk1"/>
              </a:buClr>
              <a:buSzPts val="1400"/>
              <a:buFont typeface="Lato"/>
              <a:buChar char="●"/>
              <a:defRPr/>
            </a:lvl7pPr>
            <a:lvl8pPr marL="3657600" lvl="7" indent="-317500">
              <a:spcBef>
                <a:spcPts val="0"/>
              </a:spcBef>
              <a:spcAft>
                <a:spcPts val="0"/>
              </a:spcAft>
              <a:buClr>
                <a:schemeClr val="dk1"/>
              </a:buClr>
              <a:buSzPts val="1400"/>
              <a:buFont typeface="Lato"/>
              <a:buChar char="○"/>
              <a:defRPr/>
            </a:lvl8pPr>
            <a:lvl9pPr marL="4114800" lvl="8" indent="-317500">
              <a:spcBef>
                <a:spcPts val="0"/>
              </a:spcBef>
              <a:spcAft>
                <a:spcPts val="0"/>
              </a:spcAft>
              <a:buClr>
                <a:schemeClr val="dk1"/>
              </a:buClr>
              <a:buSzPts val="1400"/>
              <a:buFont typeface="Lato"/>
              <a:buChar char="■"/>
              <a:defRPr/>
            </a:lvl9pPr>
          </a:lstStyle>
          <a:p>
            <a:endParaRPr/>
          </a:p>
        </p:txBody>
      </p:sp>
      <p:cxnSp>
        <p:nvCxnSpPr>
          <p:cNvPr id="26" name="Google Shape;26;p4"/>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7" name="Google Shape;27;p4"/>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8" name="Google Shape;28;p4"/>
          <p:cNvCxnSpPr/>
          <p:nvPr/>
        </p:nvCxnSpPr>
        <p:spPr>
          <a:xfrm>
            <a:off x="6884900" y="-113600"/>
            <a:ext cx="2565600" cy="13062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and six columns">
  <p:cSld name="CUSTOM_22">
    <p:spTree>
      <p:nvGrpSpPr>
        <p:cNvPr id="1" name="Shape 234"/>
        <p:cNvGrpSpPr/>
        <p:nvPr/>
      </p:nvGrpSpPr>
      <p:grpSpPr>
        <a:xfrm>
          <a:off x="0" y="0"/>
          <a:ext cx="0" cy="0"/>
          <a:chOff x="0" y="0"/>
          <a:chExt cx="0" cy="0"/>
        </a:xfrm>
      </p:grpSpPr>
      <p:sp>
        <p:nvSpPr>
          <p:cNvPr id="235" name="Google Shape;235;p31"/>
          <p:cNvSpPr txBox="1">
            <a:spLocks noGrp="1"/>
          </p:cNvSpPr>
          <p:nvPr>
            <p:ph type="subTitle" idx="1"/>
          </p:nvPr>
        </p:nvSpPr>
        <p:spPr>
          <a:xfrm>
            <a:off x="3509000" y="16938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36" name="Google Shape;236;p31"/>
          <p:cNvSpPr txBox="1">
            <a:spLocks noGrp="1"/>
          </p:cNvSpPr>
          <p:nvPr>
            <p:ph type="subTitle" idx="2"/>
          </p:nvPr>
        </p:nvSpPr>
        <p:spPr>
          <a:xfrm>
            <a:off x="3509025" y="2110049"/>
            <a:ext cx="2126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37" name="Google Shape;237;p31"/>
          <p:cNvSpPr txBox="1">
            <a:spLocks noGrp="1"/>
          </p:cNvSpPr>
          <p:nvPr>
            <p:ph type="subTitle" idx="3"/>
          </p:nvPr>
        </p:nvSpPr>
        <p:spPr>
          <a:xfrm>
            <a:off x="953025" y="16938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38" name="Google Shape;238;p31"/>
          <p:cNvSpPr txBox="1">
            <a:spLocks noGrp="1"/>
          </p:cNvSpPr>
          <p:nvPr>
            <p:ph type="subTitle" idx="4"/>
          </p:nvPr>
        </p:nvSpPr>
        <p:spPr>
          <a:xfrm>
            <a:off x="953125" y="2110049"/>
            <a:ext cx="2126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39" name="Google Shape;239;p31"/>
          <p:cNvSpPr txBox="1">
            <a:spLocks noGrp="1"/>
          </p:cNvSpPr>
          <p:nvPr>
            <p:ph type="subTitle" idx="5"/>
          </p:nvPr>
        </p:nvSpPr>
        <p:spPr>
          <a:xfrm>
            <a:off x="6064875" y="16938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40" name="Google Shape;240;p31"/>
          <p:cNvSpPr txBox="1">
            <a:spLocks noGrp="1"/>
          </p:cNvSpPr>
          <p:nvPr>
            <p:ph type="subTitle" idx="6"/>
          </p:nvPr>
        </p:nvSpPr>
        <p:spPr>
          <a:xfrm>
            <a:off x="6064875" y="2110049"/>
            <a:ext cx="2126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41" name="Google Shape;241;p31"/>
          <p:cNvSpPr txBox="1">
            <a:spLocks noGrp="1"/>
          </p:cNvSpPr>
          <p:nvPr>
            <p:ph type="title"/>
          </p:nvPr>
        </p:nvSpPr>
        <p:spPr>
          <a:xfrm>
            <a:off x="1244250" y="445025"/>
            <a:ext cx="6655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atin typeface="Merriweather Light"/>
                <a:ea typeface="Merriweather Light"/>
                <a:cs typeface="Merriweather Light"/>
                <a:sym typeface="Merriweather Light"/>
              </a:defRPr>
            </a:lvl2pPr>
            <a:lvl3pPr lvl="2" algn="ctr" rtl="0">
              <a:spcBef>
                <a:spcPts val="0"/>
              </a:spcBef>
              <a:spcAft>
                <a:spcPts val="0"/>
              </a:spcAft>
              <a:buSzPts val="3000"/>
              <a:buNone/>
              <a:defRPr>
                <a:latin typeface="Merriweather Light"/>
                <a:ea typeface="Merriweather Light"/>
                <a:cs typeface="Merriweather Light"/>
                <a:sym typeface="Merriweather Light"/>
              </a:defRPr>
            </a:lvl3pPr>
            <a:lvl4pPr lvl="3" algn="ctr" rtl="0">
              <a:spcBef>
                <a:spcPts val="0"/>
              </a:spcBef>
              <a:spcAft>
                <a:spcPts val="0"/>
              </a:spcAft>
              <a:buSzPts val="3000"/>
              <a:buNone/>
              <a:defRPr>
                <a:latin typeface="Merriweather Light"/>
                <a:ea typeface="Merriweather Light"/>
                <a:cs typeface="Merriweather Light"/>
                <a:sym typeface="Merriweather Light"/>
              </a:defRPr>
            </a:lvl4pPr>
            <a:lvl5pPr lvl="4" algn="ctr" rtl="0">
              <a:spcBef>
                <a:spcPts val="0"/>
              </a:spcBef>
              <a:spcAft>
                <a:spcPts val="0"/>
              </a:spcAft>
              <a:buSzPts val="3000"/>
              <a:buNone/>
              <a:defRPr>
                <a:latin typeface="Merriweather Light"/>
                <a:ea typeface="Merriweather Light"/>
                <a:cs typeface="Merriweather Light"/>
                <a:sym typeface="Merriweather Light"/>
              </a:defRPr>
            </a:lvl5pPr>
            <a:lvl6pPr lvl="5" algn="ctr" rtl="0">
              <a:spcBef>
                <a:spcPts val="0"/>
              </a:spcBef>
              <a:spcAft>
                <a:spcPts val="0"/>
              </a:spcAft>
              <a:buSzPts val="3000"/>
              <a:buNone/>
              <a:defRPr>
                <a:latin typeface="Merriweather Light"/>
                <a:ea typeface="Merriweather Light"/>
                <a:cs typeface="Merriweather Light"/>
                <a:sym typeface="Merriweather Light"/>
              </a:defRPr>
            </a:lvl6pPr>
            <a:lvl7pPr lvl="6" algn="ctr" rtl="0">
              <a:spcBef>
                <a:spcPts val="0"/>
              </a:spcBef>
              <a:spcAft>
                <a:spcPts val="0"/>
              </a:spcAft>
              <a:buSzPts val="3000"/>
              <a:buNone/>
              <a:defRPr>
                <a:latin typeface="Merriweather Light"/>
                <a:ea typeface="Merriweather Light"/>
                <a:cs typeface="Merriweather Light"/>
                <a:sym typeface="Merriweather Light"/>
              </a:defRPr>
            </a:lvl7pPr>
            <a:lvl8pPr lvl="7" algn="ctr" rtl="0">
              <a:spcBef>
                <a:spcPts val="0"/>
              </a:spcBef>
              <a:spcAft>
                <a:spcPts val="0"/>
              </a:spcAft>
              <a:buSzPts val="3000"/>
              <a:buNone/>
              <a:defRPr>
                <a:latin typeface="Merriweather Light"/>
                <a:ea typeface="Merriweather Light"/>
                <a:cs typeface="Merriweather Light"/>
                <a:sym typeface="Merriweather Light"/>
              </a:defRPr>
            </a:lvl8pPr>
            <a:lvl9pPr lvl="8" algn="ctr"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sp>
        <p:nvSpPr>
          <p:cNvPr id="242" name="Google Shape;242;p31"/>
          <p:cNvSpPr txBox="1">
            <a:spLocks noGrp="1"/>
          </p:cNvSpPr>
          <p:nvPr>
            <p:ph type="subTitle" idx="7"/>
          </p:nvPr>
        </p:nvSpPr>
        <p:spPr>
          <a:xfrm>
            <a:off x="3509000" y="33987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43" name="Google Shape;243;p31"/>
          <p:cNvSpPr txBox="1">
            <a:spLocks noGrp="1"/>
          </p:cNvSpPr>
          <p:nvPr>
            <p:ph type="subTitle" idx="8"/>
          </p:nvPr>
        </p:nvSpPr>
        <p:spPr>
          <a:xfrm>
            <a:off x="3509025" y="3814949"/>
            <a:ext cx="2126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44" name="Google Shape;244;p31"/>
          <p:cNvSpPr txBox="1">
            <a:spLocks noGrp="1"/>
          </p:cNvSpPr>
          <p:nvPr>
            <p:ph type="subTitle" idx="9"/>
          </p:nvPr>
        </p:nvSpPr>
        <p:spPr>
          <a:xfrm>
            <a:off x="953025" y="33987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45" name="Google Shape;245;p31"/>
          <p:cNvSpPr txBox="1">
            <a:spLocks noGrp="1"/>
          </p:cNvSpPr>
          <p:nvPr>
            <p:ph type="subTitle" idx="13"/>
          </p:nvPr>
        </p:nvSpPr>
        <p:spPr>
          <a:xfrm>
            <a:off x="953125" y="3814949"/>
            <a:ext cx="2126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46" name="Google Shape;246;p31"/>
          <p:cNvSpPr txBox="1">
            <a:spLocks noGrp="1"/>
          </p:cNvSpPr>
          <p:nvPr>
            <p:ph type="subTitle" idx="14"/>
          </p:nvPr>
        </p:nvSpPr>
        <p:spPr>
          <a:xfrm>
            <a:off x="6064875" y="33987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47" name="Google Shape;247;p31"/>
          <p:cNvSpPr txBox="1">
            <a:spLocks noGrp="1"/>
          </p:cNvSpPr>
          <p:nvPr>
            <p:ph type="subTitle" idx="15"/>
          </p:nvPr>
        </p:nvSpPr>
        <p:spPr>
          <a:xfrm>
            <a:off x="6064875" y="3814949"/>
            <a:ext cx="2126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248" name="Google Shape;248;p31"/>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49" name="Google Shape;249;p31"/>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50" name="Google Shape;250;p31"/>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51" name="Google Shape;251;p31"/>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and six columns 1 -">
  <p:cSld name="CUSTOM_32">
    <p:spTree>
      <p:nvGrpSpPr>
        <p:cNvPr id="1" name="Shape 252"/>
        <p:cNvGrpSpPr/>
        <p:nvPr/>
      </p:nvGrpSpPr>
      <p:grpSpPr>
        <a:xfrm>
          <a:off x="0" y="0"/>
          <a:ext cx="0" cy="0"/>
          <a:chOff x="0" y="0"/>
          <a:chExt cx="0" cy="0"/>
        </a:xfrm>
      </p:grpSpPr>
      <p:sp>
        <p:nvSpPr>
          <p:cNvPr id="253" name="Google Shape;253;p32"/>
          <p:cNvSpPr txBox="1">
            <a:spLocks noGrp="1"/>
          </p:cNvSpPr>
          <p:nvPr>
            <p:ph type="subTitle" idx="1"/>
          </p:nvPr>
        </p:nvSpPr>
        <p:spPr>
          <a:xfrm>
            <a:off x="3414050" y="1714429"/>
            <a:ext cx="23160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254" name="Google Shape;254;p32"/>
          <p:cNvSpPr txBox="1">
            <a:spLocks noGrp="1"/>
          </p:cNvSpPr>
          <p:nvPr>
            <p:ph type="subTitle" idx="2"/>
          </p:nvPr>
        </p:nvSpPr>
        <p:spPr>
          <a:xfrm>
            <a:off x="3564200" y="2124122"/>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55" name="Google Shape;255;p32"/>
          <p:cNvSpPr txBox="1">
            <a:spLocks noGrp="1"/>
          </p:cNvSpPr>
          <p:nvPr>
            <p:ph type="subTitle" idx="3"/>
          </p:nvPr>
        </p:nvSpPr>
        <p:spPr>
          <a:xfrm>
            <a:off x="705725" y="1714429"/>
            <a:ext cx="23160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256" name="Google Shape;256;p32"/>
          <p:cNvSpPr txBox="1">
            <a:spLocks noGrp="1"/>
          </p:cNvSpPr>
          <p:nvPr>
            <p:ph type="subTitle" idx="4"/>
          </p:nvPr>
        </p:nvSpPr>
        <p:spPr>
          <a:xfrm>
            <a:off x="855875" y="2124122"/>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57" name="Google Shape;257;p32"/>
          <p:cNvSpPr txBox="1">
            <a:spLocks noGrp="1"/>
          </p:cNvSpPr>
          <p:nvPr>
            <p:ph type="subTitle" idx="5"/>
          </p:nvPr>
        </p:nvSpPr>
        <p:spPr>
          <a:xfrm>
            <a:off x="6122325" y="1714429"/>
            <a:ext cx="23160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258" name="Google Shape;258;p32"/>
          <p:cNvSpPr txBox="1">
            <a:spLocks noGrp="1"/>
          </p:cNvSpPr>
          <p:nvPr>
            <p:ph type="subTitle" idx="6"/>
          </p:nvPr>
        </p:nvSpPr>
        <p:spPr>
          <a:xfrm>
            <a:off x="6272475" y="2124122"/>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59" name="Google Shape;259;p32"/>
          <p:cNvSpPr txBox="1">
            <a:spLocks noGrp="1"/>
          </p:cNvSpPr>
          <p:nvPr>
            <p:ph type="subTitle" idx="7"/>
          </p:nvPr>
        </p:nvSpPr>
        <p:spPr>
          <a:xfrm>
            <a:off x="3414050" y="3453326"/>
            <a:ext cx="23160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260" name="Google Shape;260;p32"/>
          <p:cNvSpPr txBox="1">
            <a:spLocks noGrp="1"/>
          </p:cNvSpPr>
          <p:nvPr>
            <p:ph type="subTitle" idx="8"/>
          </p:nvPr>
        </p:nvSpPr>
        <p:spPr>
          <a:xfrm>
            <a:off x="3564200" y="3869536"/>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61" name="Google Shape;261;p32"/>
          <p:cNvSpPr txBox="1">
            <a:spLocks noGrp="1"/>
          </p:cNvSpPr>
          <p:nvPr>
            <p:ph type="subTitle" idx="9"/>
          </p:nvPr>
        </p:nvSpPr>
        <p:spPr>
          <a:xfrm>
            <a:off x="705725" y="3453326"/>
            <a:ext cx="23160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262" name="Google Shape;262;p32"/>
          <p:cNvSpPr txBox="1">
            <a:spLocks noGrp="1"/>
          </p:cNvSpPr>
          <p:nvPr>
            <p:ph type="subTitle" idx="13"/>
          </p:nvPr>
        </p:nvSpPr>
        <p:spPr>
          <a:xfrm>
            <a:off x="855875" y="3869536"/>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63" name="Google Shape;263;p32"/>
          <p:cNvSpPr txBox="1">
            <a:spLocks noGrp="1"/>
          </p:cNvSpPr>
          <p:nvPr>
            <p:ph type="subTitle" idx="14"/>
          </p:nvPr>
        </p:nvSpPr>
        <p:spPr>
          <a:xfrm>
            <a:off x="6122325" y="3453326"/>
            <a:ext cx="23160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264" name="Google Shape;264;p32"/>
          <p:cNvSpPr txBox="1">
            <a:spLocks noGrp="1"/>
          </p:cNvSpPr>
          <p:nvPr>
            <p:ph type="subTitle" idx="15"/>
          </p:nvPr>
        </p:nvSpPr>
        <p:spPr>
          <a:xfrm>
            <a:off x="6272475" y="3869536"/>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65" name="Google Shape;265;p32"/>
          <p:cNvSpPr txBox="1">
            <a:spLocks noGrp="1"/>
          </p:cNvSpPr>
          <p:nvPr>
            <p:ph type="title"/>
          </p:nvPr>
        </p:nvSpPr>
        <p:spPr>
          <a:xfrm>
            <a:off x="713225" y="445025"/>
            <a:ext cx="60807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cxnSp>
        <p:nvCxnSpPr>
          <p:cNvPr id="266" name="Google Shape;266;p32"/>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67" name="Google Shape;267;p32"/>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and five columns">
  <p:cSld name="CUSTOM_33">
    <p:spTree>
      <p:nvGrpSpPr>
        <p:cNvPr id="1" name="Shape 268"/>
        <p:cNvGrpSpPr/>
        <p:nvPr/>
      </p:nvGrpSpPr>
      <p:grpSpPr>
        <a:xfrm>
          <a:off x="0" y="0"/>
          <a:ext cx="0" cy="0"/>
          <a:chOff x="0" y="0"/>
          <a:chExt cx="0" cy="0"/>
        </a:xfrm>
      </p:grpSpPr>
      <p:sp>
        <p:nvSpPr>
          <p:cNvPr id="269" name="Google Shape;269;p33"/>
          <p:cNvSpPr txBox="1">
            <a:spLocks noGrp="1"/>
          </p:cNvSpPr>
          <p:nvPr>
            <p:ph type="subTitle" idx="1"/>
          </p:nvPr>
        </p:nvSpPr>
        <p:spPr>
          <a:xfrm>
            <a:off x="3414050" y="1714429"/>
            <a:ext cx="23160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270" name="Google Shape;270;p33"/>
          <p:cNvSpPr txBox="1">
            <a:spLocks noGrp="1"/>
          </p:cNvSpPr>
          <p:nvPr>
            <p:ph type="subTitle" idx="2"/>
          </p:nvPr>
        </p:nvSpPr>
        <p:spPr>
          <a:xfrm>
            <a:off x="3564200" y="2124122"/>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71" name="Google Shape;271;p33"/>
          <p:cNvSpPr txBox="1">
            <a:spLocks noGrp="1"/>
          </p:cNvSpPr>
          <p:nvPr>
            <p:ph type="subTitle" idx="3"/>
          </p:nvPr>
        </p:nvSpPr>
        <p:spPr>
          <a:xfrm>
            <a:off x="705725" y="1714429"/>
            <a:ext cx="23160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272" name="Google Shape;272;p33"/>
          <p:cNvSpPr txBox="1">
            <a:spLocks noGrp="1"/>
          </p:cNvSpPr>
          <p:nvPr>
            <p:ph type="subTitle" idx="4"/>
          </p:nvPr>
        </p:nvSpPr>
        <p:spPr>
          <a:xfrm>
            <a:off x="855875" y="2124122"/>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73" name="Google Shape;273;p33"/>
          <p:cNvSpPr txBox="1">
            <a:spLocks noGrp="1"/>
          </p:cNvSpPr>
          <p:nvPr>
            <p:ph type="subTitle" idx="5"/>
          </p:nvPr>
        </p:nvSpPr>
        <p:spPr>
          <a:xfrm>
            <a:off x="6122325" y="1714429"/>
            <a:ext cx="23160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274" name="Google Shape;274;p33"/>
          <p:cNvSpPr txBox="1">
            <a:spLocks noGrp="1"/>
          </p:cNvSpPr>
          <p:nvPr>
            <p:ph type="subTitle" idx="6"/>
          </p:nvPr>
        </p:nvSpPr>
        <p:spPr>
          <a:xfrm>
            <a:off x="6272475" y="2124122"/>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75" name="Google Shape;275;p33"/>
          <p:cNvSpPr txBox="1">
            <a:spLocks noGrp="1"/>
          </p:cNvSpPr>
          <p:nvPr>
            <p:ph type="subTitle" idx="7"/>
          </p:nvPr>
        </p:nvSpPr>
        <p:spPr>
          <a:xfrm>
            <a:off x="2059863" y="3148526"/>
            <a:ext cx="23160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276" name="Google Shape;276;p33"/>
          <p:cNvSpPr txBox="1">
            <a:spLocks noGrp="1"/>
          </p:cNvSpPr>
          <p:nvPr>
            <p:ph type="subTitle" idx="8"/>
          </p:nvPr>
        </p:nvSpPr>
        <p:spPr>
          <a:xfrm>
            <a:off x="2210013" y="3564736"/>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77" name="Google Shape;277;p33"/>
          <p:cNvSpPr txBox="1">
            <a:spLocks noGrp="1"/>
          </p:cNvSpPr>
          <p:nvPr>
            <p:ph type="subTitle" idx="9"/>
          </p:nvPr>
        </p:nvSpPr>
        <p:spPr>
          <a:xfrm>
            <a:off x="4768138" y="3148526"/>
            <a:ext cx="23160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278" name="Google Shape;278;p33"/>
          <p:cNvSpPr txBox="1">
            <a:spLocks noGrp="1"/>
          </p:cNvSpPr>
          <p:nvPr>
            <p:ph type="subTitle" idx="13"/>
          </p:nvPr>
        </p:nvSpPr>
        <p:spPr>
          <a:xfrm>
            <a:off x="4918288" y="3564736"/>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79" name="Google Shape;279;p33"/>
          <p:cNvSpPr txBox="1">
            <a:spLocks noGrp="1"/>
          </p:cNvSpPr>
          <p:nvPr>
            <p:ph type="title"/>
          </p:nvPr>
        </p:nvSpPr>
        <p:spPr>
          <a:xfrm>
            <a:off x="1531650" y="445025"/>
            <a:ext cx="60807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atin typeface="Merriweather Light"/>
                <a:ea typeface="Merriweather Light"/>
                <a:cs typeface="Merriweather Light"/>
                <a:sym typeface="Merriweather Light"/>
              </a:defRPr>
            </a:lvl2pPr>
            <a:lvl3pPr lvl="2" algn="ctr" rtl="0">
              <a:spcBef>
                <a:spcPts val="0"/>
              </a:spcBef>
              <a:spcAft>
                <a:spcPts val="0"/>
              </a:spcAft>
              <a:buSzPts val="3000"/>
              <a:buNone/>
              <a:defRPr>
                <a:latin typeface="Merriweather Light"/>
                <a:ea typeface="Merriweather Light"/>
                <a:cs typeface="Merriweather Light"/>
                <a:sym typeface="Merriweather Light"/>
              </a:defRPr>
            </a:lvl3pPr>
            <a:lvl4pPr lvl="3" algn="ctr" rtl="0">
              <a:spcBef>
                <a:spcPts val="0"/>
              </a:spcBef>
              <a:spcAft>
                <a:spcPts val="0"/>
              </a:spcAft>
              <a:buSzPts val="3000"/>
              <a:buNone/>
              <a:defRPr>
                <a:latin typeface="Merriweather Light"/>
                <a:ea typeface="Merriweather Light"/>
                <a:cs typeface="Merriweather Light"/>
                <a:sym typeface="Merriweather Light"/>
              </a:defRPr>
            </a:lvl4pPr>
            <a:lvl5pPr lvl="4" algn="ctr" rtl="0">
              <a:spcBef>
                <a:spcPts val="0"/>
              </a:spcBef>
              <a:spcAft>
                <a:spcPts val="0"/>
              </a:spcAft>
              <a:buSzPts val="3000"/>
              <a:buNone/>
              <a:defRPr>
                <a:latin typeface="Merriweather Light"/>
                <a:ea typeface="Merriweather Light"/>
                <a:cs typeface="Merriweather Light"/>
                <a:sym typeface="Merriweather Light"/>
              </a:defRPr>
            </a:lvl5pPr>
            <a:lvl6pPr lvl="5" algn="ctr" rtl="0">
              <a:spcBef>
                <a:spcPts val="0"/>
              </a:spcBef>
              <a:spcAft>
                <a:spcPts val="0"/>
              </a:spcAft>
              <a:buSzPts val="3000"/>
              <a:buNone/>
              <a:defRPr>
                <a:latin typeface="Merriweather Light"/>
                <a:ea typeface="Merriweather Light"/>
                <a:cs typeface="Merriweather Light"/>
                <a:sym typeface="Merriweather Light"/>
              </a:defRPr>
            </a:lvl6pPr>
            <a:lvl7pPr lvl="6" algn="ctr" rtl="0">
              <a:spcBef>
                <a:spcPts val="0"/>
              </a:spcBef>
              <a:spcAft>
                <a:spcPts val="0"/>
              </a:spcAft>
              <a:buSzPts val="3000"/>
              <a:buNone/>
              <a:defRPr>
                <a:latin typeface="Merriweather Light"/>
                <a:ea typeface="Merriweather Light"/>
                <a:cs typeface="Merriweather Light"/>
                <a:sym typeface="Merriweather Light"/>
              </a:defRPr>
            </a:lvl7pPr>
            <a:lvl8pPr lvl="7" algn="ctr" rtl="0">
              <a:spcBef>
                <a:spcPts val="0"/>
              </a:spcBef>
              <a:spcAft>
                <a:spcPts val="0"/>
              </a:spcAft>
              <a:buSzPts val="3000"/>
              <a:buNone/>
              <a:defRPr>
                <a:latin typeface="Merriweather Light"/>
                <a:ea typeface="Merriweather Light"/>
                <a:cs typeface="Merriweather Light"/>
                <a:sym typeface="Merriweather Light"/>
              </a:defRPr>
            </a:lvl8pPr>
            <a:lvl9pPr lvl="8" algn="ctr"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cxnSp>
        <p:nvCxnSpPr>
          <p:cNvPr id="280" name="Google Shape;280;p33"/>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81" name="Google Shape;281;p33"/>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82" name="Google Shape;282;p33"/>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83" name="Google Shape;283;p33"/>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only 3">
  <p:cSld name="CUSTOM_34">
    <p:spTree>
      <p:nvGrpSpPr>
        <p:cNvPr id="1" name="Shape 284"/>
        <p:cNvGrpSpPr/>
        <p:nvPr/>
      </p:nvGrpSpPr>
      <p:grpSpPr>
        <a:xfrm>
          <a:off x="0" y="0"/>
          <a:ext cx="0" cy="0"/>
          <a:chOff x="0" y="0"/>
          <a:chExt cx="0" cy="0"/>
        </a:xfrm>
      </p:grpSpPr>
      <p:sp>
        <p:nvSpPr>
          <p:cNvPr id="285" name="Google Shape;285;p34"/>
          <p:cNvSpPr txBox="1">
            <a:spLocks noGrp="1"/>
          </p:cNvSpPr>
          <p:nvPr>
            <p:ph type="title"/>
          </p:nvPr>
        </p:nvSpPr>
        <p:spPr>
          <a:xfrm>
            <a:off x="716225" y="1073000"/>
            <a:ext cx="5640600" cy="2856600"/>
          </a:xfrm>
          <a:prstGeom prst="rect">
            <a:avLst/>
          </a:prstGeom>
        </p:spPr>
        <p:txBody>
          <a:bodyPr spcFirstLastPara="1" wrap="square" lIns="91425" tIns="91425" rIns="91425" bIns="91425" anchor="t" anchorCtr="0">
            <a:noAutofit/>
          </a:bodyPr>
          <a:lstStyle>
            <a:lvl1pPr lvl="0" rtl="0">
              <a:spcBef>
                <a:spcPts val="0"/>
              </a:spcBef>
              <a:spcAft>
                <a:spcPts val="0"/>
              </a:spcAft>
              <a:buSzPts val="4800"/>
              <a:buNone/>
              <a:defRPr sz="96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cxnSp>
        <p:nvCxnSpPr>
          <p:cNvPr id="286" name="Google Shape;286;p34"/>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87" name="Google Shape;287;p34"/>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88" name="Google Shape;288;p34"/>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89" name="Google Shape;289;p34"/>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90" name="Google Shape;290;p34"/>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91" name="Google Shape;291;p34"/>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and four columns 1">
  <p:cSld name="CUSTOM_35">
    <p:spTree>
      <p:nvGrpSpPr>
        <p:cNvPr id="1" name="Shape 292"/>
        <p:cNvGrpSpPr/>
        <p:nvPr/>
      </p:nvGrpSpPr>
      <p:grpSpPr>
        <a:xfrm>
          <a:off x="0" y="0"/>
          <a:ext cx="0" cy="0"/>
          <a:chOff x="0" y="0"/>
          <a:chExt cx="0" cy="0"/>
        </a:xfrm>
      </p:grpSpPr>
      <p:sp>
        <p:nvSpPr>
          <p:cNvPr id="293" name="Google Shape;293;p35"/>
          <p:cNvSpPr txBox="1">
            <a:spLocks noGrp="1"/>
          </p:cNvSpPr>
          <p:nvPr>
            <p:ph type="subTitle" idx="1"/>
          </p:nvPr>
        </p:nvSpPr>
        <p:spPr>
          <a:xfrm>
            <a:off x="4916850" y="1894200"/>
            <a:ext cx="2316000" cy="489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94" name="Google Shape;294;p35"/>
          <p:cNvSpPr txBox="1">
            <a:spLocks noGrp="1"/>
          </p:cNvSpPr>
          <p:nvPr>
            <p:ph type="subTitle" idx="2"/>
          </p:nvPr>
        </p:nvSpPr>
        <p:spPr>
          <a:xfrm>
            <a:off x="5058900" y="2296473"/>
            <a:ext cx="20319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95" name="Google Shape;295;p35"/>
          <p:cNvSpPr txBox="1">
            <a:spLocks noGrp="1"/>
          </p:cNvSpPr>
          <p:nvPr>
            <p:ph type="subTitle" idx="3"/>
          </p:nvPr>
        </p:nvSpPr>
        <p:spPr>
          <a:xfrm>
            <a:off x="1911150" y="1894200"/>
            <a:ext cx="2316000" cy="489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96" name="Google Shape;296;p35"/>
          <p:cNvSpPr txBox="1">
            <a:spLocks noGrp="1"/>
          </p:cNvSpPr>
          <p:nvPr>
            <p:ph type="subTitle" idx="4"/>
          </p:nvPr>
        </p:nvSpPr>
        <p:spPr>
          <a:xfrm>
            <a:off x="2053300" y="2296473"/>
            <a:ext cx="20319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97" name="Google Shape;297;p35"/>
          <p:cNvSpPr txBox="1">
            <a:spLocks noGrp="1"/>
          </p:cNvSpPr>
          <p:nvPr>
            <p:ph type="subTitle" idx="5"/>
          </p:nvPr>
        </p:nvSpPr>
        <p:spPr>
          <a:xfrm>
            <a:off x="4916850" y="3528902"/>
            <a:ext cx="2316000" cy="489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98" name="Google Shape;298;p35"/>
          <p:cNvSpPr txBox="1">
            <a:spLocks noGrp="1"/>
          </p:cNvSpPr>
          <p:nvPr>
            <p:ph type="subTitle" idx="6"/>
          </p:nvPr>
        </p:nvSpPr>
        <p:spPr>
          <a:xfrm>
            <a:off x="5058900" y="3923733"/>
            <a:ext cx="20319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99" name="Google Shape;299;p35"/>
          <p:cNvSpPr txBox="1">
            <a:spLocks noGrp="1"/>
          </p:cNvSpPr>
          <p:nvPr>
            <p:ph type="subTitle" idx="7"/>
          </p:nvPr>
        </p:nvSpPr>
        <p:spPr>
          <a:xfrm>
            <a:off x="1911150" y="3528902"/>
            <a:ext cx="2316000" cy="489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00" name="Google Shape;300;p35"/>
          <p:cNvSpPr txBox="1">
            <a:spLocks noGrp="1"/>
          </p:cNvSpPr>
          <p:nvPr>
            <p:ph type="subTitle" idx="8"/>
          </p:nvPr>
        </p:nvSpPr>
        <p:spPr>
          <a:xfrm>
            <a:off x="2053200" y="3923733"/>
            <a:ext cx="20319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01" name="Google Shape;301;p35"/>
          <p:cNvSpPr txBox="1">
            <a:spLocks noGrp="1"/>
          </p:cNvSpPr>
          <p:nvPr>
            <p:ph type="title"/>
          </p:nvPr>
        </p:nvSpPr>
        <p:spPr>
          <a:xfrm>
            <a:off x="713225" y="445025"/>
            <a:ext cx="64803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cxnSp>
        <p:nvCxnSpPr>
          <p:cNvPr id="302" name="Google Shape;302;p35"/>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03" name="Google Shape;303;p35"/>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and three columns 1">
  <p:cSld name="CUSTOM_36">
    <p:spTree>
      <p:nvGrpSpPr>
        <p:cNvPr id="1" name="Shape 304"/>
        <p:cNvGrpSpPr/>
        <p:nvPr/>
      </p:nvGrpSpPr>
      <p:grpSpPr>
        <a:xfrm>
          <a:off x="0" y="0"/>
          <a:ext cx="0" cy="0"/>
          <a:chOff x="0" y="0"/>
          <a:chExt cx="0" cy="0"/>
        </a:xfrm>
      </p:grpSpPr>
      <p:sp>
        <p:nvSpPr>
          <p:cNvPr id="305" name="Google Shape;305;p36"/>
          <p:cNvSpPr txBox="1">
            <a:spLocks noGrp="1"/>
          </p:cNvSpPr>
          <p:nvPr>
            <p:ph type="subTitle" idx="1"/>
          </p:nvPr>
        </p:nvSpPr>
        <p:spPr>
          <a:xfrm>
            <a:off x="3571925" y="2904446"/>
            <a:ext cx="2015400" cy="49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06" name="Google Shape;306;p36"/>
          <p:cNvSpPr txBox="1">
            <a:spLocks noGrp="1"/>
          </p:cNvSpPr>
          <p:nvPr>
            <p:ph type="subTitle" idx="2"/>
          </p:nvPr>
        </p:nvSpPr>
        <p:spPr>
          <a:xfrm>
            <a:off x="3571925" y="3306722"/>
            <a:ext cx="2015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07" name="Google Shape;307;p36"/>
          <p:cNvSpPr txBox="1">
            <a:spLocks noGrp="1"/>
          </p:cNvSpPr>
          <p:nvPr>
            <p:ph type="subTitle" idx="3"/>
          </p:nvPr>
        </p:nvSpPr>
        <p:spPr>
          <a:xfrm>
            <a:off x="1088400" y="2904446"/>
            <a:ext cx="2015400" cy="49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08" name="Google Shape;308;p36"/>
          <p:cNvSpPr txBox="1">
            <a:spLocks noGrp="1"/>
          </p:cNvSpPr>
          <p:nvPr>
            <p:ph type="subTitle" idx="4"/>
          </p:nvPr>
        </p:nvSpPr>
        <p:spPr>
          <a:xfrm>
            <a:off x="1088400" y="3306722"/>
            <a:ext cx="2015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09" name="Google Shape;309;p36"/>
          <p:cNvSpPr txBox="1">
            <a:spLocks noGrp="1"/>
          </p:cNvSpPr>
          <p:nvPr>
            <p:ph type="subTitle" idx="5"/>
          </p:nvPr>
        </p:nvSpPr>
        <p:spPr>
          <a:xfrm>
            <a:off x="6055450" y="2904446"/>
            <a:ext cx="2015400" cy="49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10" name="Google Shape;310;p36"/>
          <p:cNvSpPr txBox="1">
            <a:spLocks noGrp="1"/>
          </p:cNvSpPr>
          <p:nvPr>
            <p:ph type="subTitle" idx="6"/>
          </p:nvPr>
        </p:nvSpPr>
        <p:spPr>
          <a:xfrm>
            <a:off x="6055450" y="3306722"/>
            <a:ext cx="2015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11" name="Google Shape;311;p36"/>
          <p:cNvSpPr txBox="1">
            <a:spLocks noGrp="1"/>
          </p:cNvSpPr>
          <p:nvPr>
            <p:ph type="title"/>
          </p:nvPr>
        </p:nvSpPr>
        <p:spPr>
          <a:xfrm>
            <a:off x="713225" y="445025"/>
            <a:ext cx="5517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cxnSp>
        <p:nvCxnSpPr>
          <p:cNvPr id="312" name="Google Shape;312;p36"/>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13" name="Google Shape;313;p36"/>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14" name="Google Shape;314;p36"/>
          <p:cNvCxnSpPr/>
          <p:nvPr/>
        </p:nvCxnSpPr>
        <p:spPr>
          <a:xfrm>
            <a:off x="7434175" y="-125600"/>
            <a:ext cx="1993200" cy="13302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Numbers and text ">
  <p:cSld name="CUSTOM_23">
    <p:spTree>
      <p:nvGrpSpPr>
        <p:cNvPr id="1" name="Shape 315"/>
        <p:cNvGrpSpPr/>
        <p:nvPr/>
      </p:nvGrpSpPr>
      <p:grpSpPr>
        <a:xfrm>
          <a:off x="0" y="0"/>
          <a:ext cx="0" cy="0"/>
          <a:chOff x="0" y="0"/>
          <a:chExt cx="0" cy="0"/>
        </a:xfrm>
      </p:grpSpPr>
      <p:cxnSp>
        <p:nvCxnSpPr>
          <p:cNvPr id="316" name="Google Shape;316;p37"/>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17" name="Google Shape;317;p37"/>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18" name="Google Shape;318;p37"/>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319" name="Google Shape;319;p37"/>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320" name="Google Shape;320;p37"/>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321" name="Google Shape;321;p37"/>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
        <p:nvSpPr>
          <p:cNvPr id="322" name="Google Shape;322;p37"/>
          <p:cNvSpPr txBox="1">
            <a:spLocks noGrp="1"/>
          </p:cNvSpPr>
          <p:nvPr>
            <p:ph type="title"/>
          </p:nvPr>
        </p:nvSpPr>
        <p:spPr>
          <a:xfrm>
            <a:off x="2780100" y="445025"/>
            <a:ext cx="35838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23" name="Google Shape;323;p37"/>
          <p:cNvSpPr txBox="1">
            <a:spLocks noGrp="1"/>
          </p:cNvSpPr>
          <p:nvPr>
            <p:ph type="subTitle" idx="1"/>
          </p:nvPr>
        </p:nvSpPr>
        <p:spPr>
          <a:xfrm>
            <a:off x="5306650" y="1710190"/>
            <a:ext cx="2486100" cy="40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324" name="Google Shape;324;p37"/>
          <p:cNvSpPr txBox="1">
            <a:spLocks noGrp="1"/>
          </p:cNvSpPr>
          <p:nvPr>
            <p:ph type="subTitle" idx="2"/>
          </p:nvPr>
        </p:nvSpPr>
        <p:spPr>
          <a:xfrm>
            <a:off x="5306650" y="2111217"/>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25" name="Google Shape;325;p37"/>
          <p:cNvSpPr txBox="1">
            <a:spLocks noGrp="1"/>
          </p:cNvSpPr>
          <p:nvPr>
            <p:ph type="subTitle" idx="3"/>
          </p:nvPr>
        </p:nvSpPr>
        <p:spPr>
          <a:xfrm>
            <a:off x="1351250" y="1710190"/>
            <a:ext cx="2486100" cy="40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326" name="Google Shape;326;p37"/>
          <p:cNvSpPr txBox="1">
            <a:spLocks noGrp="1"/>
          </p:cNvSpPr>
          <p:nvPr>
            <p:ph type="subTitle" idx="4"/>
          </p:nvPr>
        </p:nvSpPr>
        <p:spPr>
          <a:xfrm>
            <a:off x="1351250" y="2111217"/>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27" name="Google Shape;327;p37"/>
          <p:cNvSpPr txBox="1">
            <a:spLocks noGrp="1"/>
          </p:cNvSpPr>
          <p:nvPr>
            <p:ph type="subTitle" idx="5"/>
          </p:nvPr>
        </p:nvSpPr>
        <p:spPr>
          <a:xfrm>
            <a:off x="5306650" y="3552118"/>
            <a:ext cx="2486100" cy="461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328" name="Google Shape;328;p37"/>
          <p:cNvSpPr txBox="1">
            <a:spLocks noGrp="1"/>
          </p:cNvSpPr>
          <p:nvPr>
            <p:ph type="subTitle" idx="6"/>
          </p:nvPr>
        </p:nvSpPr>
        <p:spPr>
          <a:xfrm>
            <a:off x="5306650" y="3946487"/>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29" name="Google Shape;329;p37"/>
          <p:cNvSpPr txBox="1">
            <a:spLocks noGrp="1"/>
          </p:cNvSpPr>
          <p:nvPr>
            <p:ph type="subTitle" idx="7"/>
          </p:nvPr>
        </p:nvSpPr>
        <p:spPr>
          <a:xfrm>
            <a:off x="1351250" y="3552118"/>
            <a:ext cx="2486100" cy="461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330" name="Google Shape;330;p37"/>
          <p:cNvSpPr txBox="1">
            <a:spLocks noGrp="1"/>
          </p:cNvSpPr>
          <p:nvPr>
            <p:ph type="subTitle" idx="8"/>
          </p:nvPr>
        </p:nvSpPr>
        <p:spPr>
          <a:xfrm>
            <a:off x="1351300" y="3946487"/>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31" name="Google Shape;331;p37"/>
          <p:cNvSpPr txBox="1">
            <a:spLocks noGrp="1"/>
          </p:cNvSpPr>
          <p:nvPr>
            <p:ph type="title" idx="9" hasCustomPrompt="1"/>
          </p:nvPr>
        </p:nvSpPr>
        <p:spPr>
          <a:xfrm>
            <a:off x="1351250" y="1131425"/>
            <a:ext cx="2486100" cy="6675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4000"/>
              <a:buNone/>
              <a:defRPr sz="3800">
                <a:solidFill>
                  <a:schemeClr val="accent1"/>
                </a:solidFill>
              </a:defRPr>
            </a:lvl1pPr>
            <a:lvl2pPr lvl="1" algn="ctr" rtl="0">
              <a:spcBef>
                <a:spcPts val="0"/>
              </a:spcBef>
              <a:spcAft>
                <a:spcPts val="0"/>
              </a:spcAft>
              <a:buClr>
                <a:schemeClr val="dk2"/>
              </a:buClr>
              <a:buSzPts val="4000"/>
              <a:buNone/>
              <a:defRPr sz="4000">
                <a:solidFill>
                  <a:schemeClr val="dk2"/>
                </a:solidFill>
              </a:defRPr>
            </a:lvl2pPr>
            <a:lvl3pPr lvl="2" algn="ctr" rtl="0">
              <a:spcBef>
                <a:spcPts val="0"/>
              </a:spcBef>
              <a:spcAft>
                <a:spcPts val="0"/>
              </a:spcAft>
              <a:buClr>
                <a:schemeClr val="dk2"/>
              </a:buClr>
              <a:buSzPts val="4000"/>
              <a:buNone/>
              <a:defRPr sz="4000">
                <a:solidFill>
                  <a:schemeClr val="dk2"/>
                </a:solidFill>
              </a:defRPr>
            </a:lvl3pPr>
            <a:lvl4pPr lvl="3" algn="ctr" rtl="0">
              <a:spcBef>
                <a:spcPts val="0"/>
              </a:spcBef>
              <a:spcAft>
                <a:spcPts val="0"/>
              </a:spcAft>
              <a:buClr>
                <a:schemeClr val="dk2"/>
              </a:buClr>
              <a:buSzPts val="4000"/>
              <a:buNone/>
              <a:defRPr sz="4000">
                <a:solidFill>
                  <a:schemeClr val="dk2"/>
                </a:solidFill>
              </a:defRPr>
            </a:lvl4pPr>
            <a:lvl5pPr lvl="4" algn="ctr" rtl="0">
              <a:spcBef>
                <a:spcPts val="0"/>
              </a:spcBef>
              <a:spcAft>
                <a:spcPts val="0"/>
              </a:spcAft>
              <a:buClr>
                <a:schemeClr val="dk2"/>
              </a:buClr>
              <a:buSzPts val="4000"/>
              <a:buNone/>
              <a:defRPr sz="4000">
                <a:solidFill>
                  <a:schemeClr val="dk2"/>
                </a:solidFill>
              </a:defRPr>
            </a:lvl5pPr>
            <a:lvl6pPr lvl="5" algn="ctr" rtl="0">
              <a:spcBef>
                <a:spcPts val="0"/>
              </a:spcBef>
              <a:spcAft>
                <a:spcPts val="0"/>
              </a:spcAft>
              <a:buClr>
                <a:schemeClr val="dk2"/>
              </a:buClr>
              <a:buSzPts val="4000"/>
              <a:buNone/>
              <a:defRPr sz="4000">
                <a:solidFill>
                  <a:schemeClr val="dk2"/>
                </a:solidFill>
              </a:defRPr>
            </a:lvl6pPr>
            <a:lvl7pPr lvl="6" algn="ctr" rtl="0">
              <a:spcBef>
                <a:spcPts val="0"/>
              </a:spcBef>
              <a:spcAft>
                <a:spcPts val="0"/>
              </a:spcAft>
              <a:buClr>
                <a:schemeClr val="dk2"/>
              </a:buClr>
              <a:buSzPts val="4000"/>
              <a:buNone/>
              <a:defRPr sz="4000">
                <a:solidFill>
                  <a:schemeClr val="dk2"/>
                </a:solidFill>
              </a:defRPr>
            </a:lvl7pPr>
            <a:lvl8pPr lvl="7" algn="ctr" rtl="0">
              <a:spcBef>
                <a:spcPts val="0"/>
              </a:spcBef>
              <a:spcAft>
                <a:spcPts val="0"/>
              </a:spcAft>
              <a:buClr>
                <a:schemeClr val="dk2"/>
              </a:buClr>
              <a:buSzPts val="4000"/>
              <a:buNone/>
              <a:defRPr sz="4000">
                <a:solidFill>
                  <a:schemeClr val="dk2"/>
                </a:solidFill>
              </a:defRPr>
            </a:lvl8pPr>
            <a:lvl9pPr lvl="8" algn="ctr" rtl="0">
              <a:spcBef>
                <a:spcPts val="0"/>
              </a:spcBef>
              <a:spcAft>
                <a:spcPts val="0"/>
              </a:spcAft>
              <a:buClr>
                <a:schemeClr val="dk2"/>
              </a:buClr>
              <a:buSzPts val="4000"/>
              <a:buNone/>
              <a:defRPr sz="4000">
                <a:solidFill>
                  <a:schemeClr val="dk2"/>
                </a:solidFill>
              </a:defRPr>
            </a:lvl9pPr>
          </a:lstStyle>
          <a:p>
            <a:r>
              <a:t>xx%</a:t>
            </a:r>
          </a:p>
        </p:txBody>
      </p:sp>
      <p:sp>
        <p:nvSpPr>
          <p:cNvPr id="332" name="Google Shape;332;p37"/>
          <p:cNvSpPr txBox="1">
            <a:spLocks noGrp="1"/>
          </p:cNvSpPr>
          <p:nvPr>
            <p:ph type="title" idx="13" hasCustomPrompt="1"/>
          </p:nvPr>
        </p:nvSpPr>
        <p:spPr>
          <a:xfrm>
            <a:off x="5306650" y="1131425"/>
            <a:ext cx="2486100" cy="6675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4000"/>
              <a:buNone/>
              <a:defRPr sz="3800">
                <a:solidFill>
                  <a:schemeClr val="accent1"/>
                </a:solidFill>
              </a:defRPr>
            </a:lvl1pPr>
            <a:lvl2pPr lvl="1" algn="ctr" rtl="0">
              <a:spcBef>
                <a:spcPts val="0"/>
              </a:spcBef>
              <a:spcAft>
                <a:spcPts val="0"/>
              </a:spcAft>
              <a:buClr>
                <a:schemeClr val="dk2"/>
              </a:buClr>
              <a:buSzPts val="4000"/>
              <a:buNone/>
              <a:defRPr sz="4000">
                <a:solidFill>
                  <a:schemeClr val="dk2"/>
                </a:solidFill>
              </a:defRPr>
            </a:lvl2pPr>
            <a:lvl3pPr lvl="2" algn="ctr" rtl="0">
              <a:spcBef>
                <a:spcPts val="0"/>
              </a:spcBef>
              <a:spcAft>
                <a:spcPts val="0"/>
              </a:spcAft>
              <a:buClr>
                <a:schemeClr val="dk2"/>
              </a:buClr>
              <a:buSzPts val="4000"/>
              <a:buNone/>
              <a:defRPr sz="4000">
                <a:solidFill>
                  <a:schemeClr val="dk2"/>
                </a:solidFill>
              </a:defRPr>
            </a:lvl3pPr>
            <a:lvl4pPr lvl="3" algn="ctr" rtl="0">
              <a:spcBef>
                <a:spcPts val="0"/>
              </a:spcBef>
              <a:spcAft>
                <a:spcPts val="0"/>
              </a:spcAft>
              <a:buClr>
                <a:schemeClr val="dk2"/>
              </a:buClr>
              <a:buSzPts val="4000"/>
              <a:buNone/>
              <a:defRPr sz="4000">
                <a:solidFill>
                  <a:schemeClr val="dk2"/>
                </a:solidFill>
              </a:defRPr>
            </a:lvl4pPr>
            <a:lvl5pPr lvl="4" algn="ctr" rtl="0">
              <a:spcBef>
                <a:spcPts val="0"/>
              </a:spcBef>
              <a:spcAft>
                <a:spcPts val="0"/>
              </a:spcAft>
              <a:buClr>
                <a:schemeClr val="dk2"/>
              </a:buClr>
              <a:buSzPts val="4000"/>
              <a:buNone/>
              <a:defRPr sz="4000">
                <a:solidFill>
                  <a:schemeClr val="dk2"/>
                </a:solidFill>
              </a:defRPr>
            </a:lvl5pPr>
            <a:lvl6pPr lvl="5" algn="ctr" rtl="0">
              <a:spcBef>
                <a:spcPts val="0"/>
              </a:spcBef>
              <a:spcAft>
                <a:spcPts val="0"/>
              </a:spcAft>
              <a:buClr>
                <a:schemeClr val="dk2"/>
              </a:buClr>
              <a:buSzPts val="4000"/>
              <a:buNone/>
              <a:defRPr sz="4000">
                <a:solidFill>
                  <a:schemeClr val="dk2"/>
                </a:solidFill>
              </a:defRPr>
            </a:lvl6pPr>
            <a:lvl7pPr lvl="6" algn="ctr" rtl="0">
              <a:spcBef>
                <a:spcPts val="0"/>
              </a:spcBef>
              <a:spcAft>
                <a:spcPts val="0"/>
              </a:spcAft>
              <a:buClr>
                <a:schemeClr val="dk2"/>
              </a:buClr>
              <a:buSzPts val="4000"/>
              <a:buNone/>
              <a:defRPr sz="4000">
                <a:solidFill>
                  <a:schemeClr val="dk2"/>
                </a:solidFill>
              </a:defRPr>
            </a:lvl7pPr>
            <a:lvl8pPr lvl="7" algn="ctr" rtl="0">
              <a:spcBef>
                <a:spcPts val="0"/>
              </a:spcBef>
              <a:spcAft>
                <a:spcPts val="0"/>
              </a:spcAft>
              <a:buClr>
                <a:schemeClr val="dk2"/>
              </a:buClr>
              <a:buSzPts val="4000"/>
              <a:buNone/>
              <a:defRPr sz="4000">
                <a:solidFill>
                  <a:schemeClr val="dk2"/>
                </a:solidFill>
              </a:defRPr>
            </a:lvl8pPr>
            <a:lvl9pPr lvl="8" algn="ctr" rtl="0">
              <a:spcBef>
                <a:spcPts val="0"/>
              </a:spcBef>
              <a:spcAft>
                <a:spcPts val="0"/>
              </a:spcAft>
              <a:buClr>
                <a:schemeClr val="dk2"/>
              </a:buClr>
              <a:buSzPts val="4000"/>
              <a:buNone/>
              <a:defRPr sz="4000">
                <a:solidFill>
                  <a:schemeClr val="dk2"/>
                </a:solidFill>
              </a:defRPr>
            </a:lvl9pPr>
          </a:lstStyle>
          <a:p>
            <a:r>
              <a:t>xx%</a:t>
            </a:r>
          </a:p>
        </p:txBody>
      </p:sp>
      <p:sp>
        <p:nvSpPr>
          <p:cNvPr id="333" name="Google Shape;333;p37"/>
          <p:cNvSpPr txBox="1">
            <a:spLocks noGrp="1"/>
          </p:cNvSpPr>
          <p:nvPr>
            <p:ph type="title" idx="14" hasCustomPrompt="1"/>
          </p:nvPr>
        </p:nvSpPr>
        <p:spPr>
          <a:xfrm>
            <a:off x="1351300" y="2964563"/>
            <a:ext cx="2486100" cy="6675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4000"/>
              <a:buNone/>
              <a:defRPr sz="3800">
                <a:solidFill>
                  <a:schemeClr val="accent1"/>
                </a:solidFill>
              </a:defRPr>
            </a:lvl1pPr>
            <a:lvl2pPr lvl="1" algn="ctr" rtl="0">
              <a:spcBef>
                <a:spcPts val="0"/>
              </a:spcBef>
              <a:spcAft>
                <a:spcPts val="0"/>
              </a:spcAft>
              <a:buClr>
                <a:schemeClr val="dk2"/>
              </a:buClr>
              <a:buSzPts val="4000"/>
              <a:buNone/>
              <a:defRPr sz="4000">
                <a:solidFill>
                  <a:schemeClr val="dk2"/>
                </a:solidFill>
              </a:defRPr>
            </a:lvl2pPr>
            <a:lvl3pPr lvl="2" algn="ctr" rtl="0">
              <a:spcBef>
                <a:spcPts val="0"/>
              </a:spcBef>
              <a:spcAft>
                <a:spcPts val="0"/>
              </a:spcAft>
              <a:buClr>
                <a:schemeClr val="dk2"/>
              </a:buClr>
              <a:buSzPts val="4000"/>
              <a:buNone/>
              <a:defRPr sz="4000">
                <a:solidFill>
                  <a:schemeClr val="dk2"/>
                </a:solidFill>
              </a:defRPr>
            </a:lvl3pPr>
            <a:lvl4pPr lvl="3" algn="ctr" rtl="0">
              <a:spcBef>
                <a:spcPts val="0"/>
              </a:spcBef>
              <a:spcAft>
                <a:spcPts val="0"/>
              </a:spcAft>
              <a:buClr>
                <a:schemeClr val="dk2"/>
              </a:buClr>
              <a:buSzPts val="4000"/>
              <a:buNone/>
              <a:defRPr sz="4000">
                <a:solidFill>
                  <a:schemeClr val="dk2"/>
                </a:solidFill>
              </a:defRPr>
            </a:lvl4pPr>
            <a:lvl5pPr lvl="4" algn="ctr" rtl="0">
              <a:spcBef>
                <a:spcPts val="0"/>
              </a:spcBef>
              <a:spcAft>
                <a:spcPts val="0"/>
              </a:spcAft>
              <a:buClr>
                <a:schemeClr val="dk2"/>
              </a:buClr>
              <a:buSzPts val="4000"/>
              <a:buNone/>
              <a:defRPr sz="4000">
                <a:solidFill>
                  <a:schemeClr val="dk2"/>
                </a:solidFill>
              </a:defRPr>
            </a:lvl5pPr>
            <a:lvl6pPr lvl="5" algn="ctr" rtl="0">
              <a:spcBef>
                <a:spcPts val="0"/>
              </a:spcBef>
              <a:spcAft>
                <a:spcPts val="0"/>
              </a:spcAft>
              <a:buClr>
                <a:schemeClr val="dk2"/>
              </a:buClr>
              <a:buSzPts val="4000"/>
              <a:buNone/>
              <a:defRPr sz="4000">
                <a:solidFill>
                  <a:schemeClr val="dk2"/>
                </a:solidFill>
              </a:defRPr>
            </a:lvl6pPr>
            <a:lvl7pPr lvl="6" algn="ctr" rtl="0">
              <a:spcBef>
                <a:spcPts val="0"/>
              </a:spcBef>
              <a:spcAft>
                <a:spcPts val="0"/>
              </a:spcAft>
              <a:buClr>
                <a:schemeClr val="dk2"/>
              </a:buClr>
              <a:buSzPts val="4000"/>
              <a:buNone/>
              <a:defRPr sz="4000">
                <a:solidFill>
                  <a:schemeClr val="dk2"/>
                </a:solidFill>
              </a:defRPr>
            </a:lvl7pPr>
            <a:lvl8pPr lvl="7" algn="ctr" rtl="0">
              <a:spcBef>
                <a:spcPts val="0"/>
              </a:spcBef>
              <a:spcAft>
                <a:spcPts val="0"/>
              </a:spcAft>
              <a:buClr>
                <a:schemeClr val="dk2"/>
              </a:buClr>
              <a:buSzPts val="4000"/>
              <a:buNone/>
              <a:defRPr sz="4000">
                <a:solidFill>
                  <a:schemeClr val="dk2"/>
                </a:solidFill>
              </a:defRPr>
            </a:lvl8pPr>
            <a:lvl9pPr lvl="8" algn="ctr" rtl="0">
              <a:spcBef>
                <a:spcPts val="0"/>
              </a:spcBef>
              <a:spcAft>
                <a:spcPts val="0"/>
              </a:spcAft>
              <a:buClr>
                <a:schemeClr val="dk2"/>
              </a:buClr>
              <a:buSzPts val="4000"/>
              <a:buNone/>
              <a:defRPr sz="4000">
                <a:solidFill>
                  <a:schemeClr val="dk2"/>
                </a:solidFill>
              </a:defRPr>
            </a:lvl9pPr>
          </a:lstStyle>
          <a:p>
            <a:r>
              <a:t>xx%</a:t>
            </a:r>
          </a:p>
        </p:txBody>
      </p:sp>
      <p:sp>
        <p:nvSpPr>
          <p:cNvPr id="334" name="Google Shape;334;p37"/>
          <p:cNvSpPr txBox="1">
            <a:spLocks noGrp="1"/>
          </p:cNvSpPr>
          <p:nvPr>
            <p:ph type="title" idx="15" hasCustomPrompt="1"/>
          </p:nvPr>
        </p:nvSpPr>
        <p:spPr>
          <a:xfrm>
            <a:off x="5306650" y="2964563"/>
            <a:ext cx="2486100" cy="6675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4000"/>
              <a:buNone/>
              <a:defRPr sz="3800">
                <a:solidFill>
                  <a:schemeClr val="accent1"/>
                </a:solidFill>
              </a:defRPr>
            </a:lvl1pPr>
            <a:lvl2pPr lvl="1" algn="ctr" rtl="0">
              <a:spcBef>
                <a:spcPts val="0"/>
              </a:spcBef>
              <a:spcAft>
                <a:spcPts val="0"/>
              </a:spcAft>
              <a:buClr>
                <a:schemeClr val="dk2"/>
              </a:buClr>
              <a:buSzPts val="4000"/>
              <a:buNone/>
              <a:defRPr sz="4000">
                <a:solidFill>
                  <a:schemeClr val="dk2"/>
                </a:solidFill>
              </a:defRPr>
            </a:lvl2pPr>
            <a:lvl3pPr lvl="2" algn="ctr" rtl="0">
              <a:spcBef>
                <a:spcPts val="0"/>
              </a:spcBef>
              <a:spcAft>
                <a:spcPts val="0"/>
              </a:spcAft>
              <a:buClr>
                <a:schemeClr val="dk2"/>
              </a:buClr>
              <a:buSzPts val="4000"/>
              <a:buNone/>
              <a:defRPr sz="4000">
                <a:solidFill>
                  <a:schemeClr val="dk2"/>
                </a:solidFill>
              </a:defRPr>
            </a:lvl3pPr>
            <a:lvl4pPr lvl="3" algn="ctr" rtl="0">
              <a:spcBef>
                <a:spcPts val="0"/>
              </a:spcBef>
              <a:spcAft>
                <a:spcPts val="0"/>
              </a:spcAft>
              <a:buClr>
                <a:schemeClr val="dk2"/>
              </a:buClr>
              <a:buSzPts val="4000"/>
              <a:buNone/>
              <a:defRPr sz="4000">
                <a:solidFill>
                  <a:schemeClr val="dk2"/>
                </a:solidFill>
              </a:defRPr>
            </a:lvl4pPr>
            <a:lvl5pPr lvl="4" algn="ctr" rtl="0">
              <a:spcBef>
                <a:spcPts val="0"/>
              </a:spcBef>
              <a:spcAft>
                <a:spcPts val="0"/>
              </a:spcAft>
              <a:buClr>
                <a:schemeClr val="dk2"/>
              </a:buClr>
              <a:buSzPts val="4000"/>
              <a:buNone/>
              <a:defRPr sz="4000">
                <a:solidFill>
                  <a:schemeClr val="dk2"/>
                </a:solidFill>
              </a:defRPr>
            </a:lvl5pPr>
            <a:lvl6pPr lvl="5" algn="ctr" rtl="0">
              <a:spcBef>
                <a:spcPts val="0"/>
              </a:spcBef>
              <a:spcAft>
                <a:spcPts val="0"/>
              </a:spcAft>
              <a:buClr>
                <a:schemeClr val="dk2"/>
              </a:buClr>
              <a:buSzPts val="4000"/>
              <a:buNone/>
              <a:defRPr sz="4000">
                <a:solidFill>
                  <a:schemeClr val="dk2"/>
                </a:solidFill>
              </a:defRPr>
            </a:lvl6pPr>
            <a:lvl7pPr lvl="6" algn="ctr" rtl="0">
              <a:spcBef>
                <a:spcPts val="0"/>
              </a:spcBef>
              <a:spcAft>
                <a:spcPts val="0"/>
              </a:spcAft>
              <a:buClr>
                <a:schemeClr val="dk2"/>
              </a:buClr>
              <a:buSzPts val="4000"/>
              <a:buNone/>
              <a:defRPr sz="4000">
                <a:solidFill>
                  <a:schemeClr val="dk2"/>
                </a:solidFill>
              </a:defRPr>
            </a:lvl7pPr>
            <a:lvl8pPr lvl="7" algn="ctr" rtl="0">
              <a:spcBef>
                <a:spcPts val="0"/>
              </a:spcBef>
              <a:spcAft>
                <a:spcPts val="0"/>
              </a:spcAft>
              <a:buClr>
                <a:schemeClr val="dk2"/>
              </a:buClr>
              <a:buSzPts val="4000"/>
              <a:buNone/>
              <a:defRPr sz="4000">
                <a:solidFill>
                  <a:schemeClr val="dk2"/>
                </a:solidFill>
              </a:defRPr>
            </a:lvl8pPr>
            <a:lvl9pPr lvl="8" algn="ctr" rtl="0">
              <a:spcBef>
                <a:spcPts val="0"/>
              </a:spcBef>
              <a:spcAft>
                <a:spcPts val="0"/>
              </a:spcAft>
              <a:buClr>
                <a:schemeClr val="dk2"/>
              </a:buClr>
              <a:buSzPts val="4000"/>
              <a:buNone/>
              <a:defRPr sz="4000">
                <a:solidFill>
                  <a:schemeClr val="dk2"/>
                </a:solidFill>
              </a:defRPr>
            </a:lvl9pPr>
          </a:lstStyle>
          <a:p>
            <a:r>
              <a:t>xx%</a:t>
            </a: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and three columns 2">
  <p:cSld name="CUSTOM_4_2_1">
    <p:spTree>
      <p:nvGrpSpPr>
        <p:cNvPr id="1" name="Shape 335"/>
        <p:cNvGrpSpPr/>
        <p:nvPr/>
      </p:nvGrpSpPr>
      <p:grpSpPr>
        <a:xfrm>
          <a:off x="0" y="0"/>
          <a:ext cx="0" cy="0"/>
          <a:chOff x="0" y="0"/>
          <a:chExt cx="0" cy="0"/>
        </a:xfrm>
      </p:grpSpPr>
      <p:sp>
        <p:nvSpPr>
          <p:cNvPr id="336" name="Google Shape;336;p38"/>
          <p:cNvSpPr txBox="1">
            <a:spLocks noGrp="1"/>
          </p:cNvSpPr>
          <p:nvPr>
            <p:ph type="subTitle" idx="1"/>
          </p:nvPr>
        </p:nvSpPr>
        <p:spPr>
          <a:xfrm>
            <a:off x="3718325" y="3294199"/>
            <a:ext cx="16428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37" name="Google Shape;337;p38"/>
          <p:cNvSpPr txBox="1">
            <a:spLocks noGrp="1"/>
          </p:cNvSpPr>
          <p:nvPr>
            <p:ph type="subTitle" idx="2"/>
          </p:nvPr>
        </p:nvSpPr>
        <p:spPr>
          <a:xfrm>
            <a:off x="3617675" y="3703897"/>
            <a:ext cx="1844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sz="1400">
                <a:solidFill>
                  <a:schemeClr val="dk1"/>
                </a:solidFill>
              </a:defRPr>
            </a:lvl1pPr>
            <a:lvl2pPr lvl="1" algn="ctr" rtl="0">
              <a:spcBef>
                <a:spcPts val="0"/>
              </a:spcBef>
              <a:spcAft>
                <a:spcPts val="0"/>
              </a:spcAft>
              <a:buClr>
                <a:schemeClr val="accent4"/>
              </a:buClr>
              <a:buSzPts val="1400"/>
              <a:buNone/>
              <a:defRPr>
                <a:solidFill>
                  <a:schemeClr val="accent4"/>
                </a:solidFill>
              </a:defRPr>
            </a:lvl2pPr>
            <a:lvl3pPr lvl="2" algn="ctr" rtl="0">
              <a:spcBef>
                <a:spcPts val="0"/>
              </a:spcBef>
              <a:spcAft>
                <a:spcPts val="0"/>
              </a:spcAft>
              <a:buClr>
                <a:schemeClr val="accent4"/>
              </a:buClr>
              <a:buSzPts val="1400"/>
              <a:buNone/>
              <a:defRPr>
                <a:solidFill>
                  <a:schemeClr val="accent4"/>
                </a:solidFill>
              </a:defRPr>
            </a:lvl3pPr>
            <a:lvl4pPr lvl="3" algn="ctr" rtl="0">
              <a:spcBef>
                <a:spcPts val="0"/>
              </a:spcBef>
              <a:spcAft>
                <a:spcPts val="0"/>
              </a:spcAft>
              <a:buClr>
                <a:schemeClr val="accent4"/>
              </a:buClr>
              <a:buSzPts val="1400"/>
              <a:buNone/>
              <a:defRPr>
                <a:solidFill>
                  <a:schemeClr val="accent4"/>
                </a:solidFill>
              </a:defRPr>
            </a:lvl4pPr>
            <a:lvl5pPr lvl="4" algn="ctr" rtl="0">
              <a:spcBef>
                <a:spcPts val="0"/>
              </a:spcBef>
              <a:spcAft>
                <a:spcPts val="0"/>
              </a:spcAft>
              <a:buClr>
                <a:schemeClr val="accent4"/>
              </a:buClr>
              <a:buSzPts val="1400"/>
              <a:buNone/>
              <a:defRPr>
                <a:solidFill>
                  <a:schemeClr val="accent4"/>
                </a:solidFill>
              </a:defRPr>
            </a:lvl5pPr>
            <a:lvl6pPr lvl="5" algn="ctr" rtl="0">
              <a:spcBef>
                <a:spcPts val="0"/>
              </a:spcBef>
              <a:spcAft>
                <a:spcPts val="0"/>
              </a:spcAft>
              <a:buClr>
                <a:schemeClr val="accent4"/>
              </a:buClr>
              <a:buSzPts val="1400"/>
              <a:buNone/>
              <a:defRPr>
                <a:solidFill>
                  <a:schemeClr val="accent4"/>
                </a:solidFill>
              </a:defRPr>
            </a:lvl6pPr>
            <a:lvl7pPr lvl="6" algn="ctr" rtl="0">
              <a:spcBef>
                <a:spcPts val="0"/>
              </a:spcBef>
              <a:spcAft>
                <a:spcPts val="0"/>
              </a:spcAft>
              <a:buClr>
                <a:schemeClr val="accent4"/>
              </a:buClr>
              <a:buSzPts val="1400"/>
              <a:buNone/>
              <a:defRPr>
                <a:solidFill>
                  <a:schemeClr val="accent4"/>
                </a:solidFill>
              </a:defRPr>
            </a:lvl7pPr>
            <a:lvl8pPr lvl="7" algn="ctr" rtl="0">
              <a:spcBef>
                <a:spcPts val="0"/>
              </a:spcBef>
              <a:spcAft>
                <a:spcPts val="0"/>
              </a:spcAft>
              <a:buClr>
                <a:schemeClr val="accent4"/>
              </a:buClr>
              <a:buSzPts val="1400"/>
              <a:buNone/>
              <a:defRPr>
                <a:solidFill>
                  <a:schemeClr val="accent4"/>
                </a:solidFill>
              </a:defRPr>
            </a:lvl8pPr>
            <a:lvl9pPr lvl="8" algn="ctr" rtl="0">
              <a:spcBef>
                <a:spcPts val="0"/>
              </a:spcBef>
              <a:spcAft>
                <a:spcPts val="0"/>
              </a:spcAft>
              <a:buClr>
                <a:schemeClr val="accent4"/>
              </a:buClr>
              <a:buSzPts val="1400"/>
              <a:buNone/>
              <a:defRPr>
                <a:solidFill>
                  <a:schemeClr val="accent4"/>
                </a:solidFill>
              </a:defRPr>
            </a:lvl9pPr>
          </a:lstStyle>
          <a:p>
            <a:endParaRPr/>
          </a:p>
        </p:txBody>
      </p:sp>
      <p:sp>
        <p:nvSpPr>
          <p:cNvPr id="338" name="Google Shape;338;p38"/>
          <p:cNvSpPr txBox="1">
            <a:spLocks noGrp="1"/>
          </p:cNvSpPr>
          <p:nvPr>
            <p:ph type="subTitle" idx="3"/>
          </p:nvPr>
        </p:nvSpPr>
        <p:spPr>
          <a:xfrm>
            <a:off x="1328025" y="3294199"/>
            <a:ext cx="16428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39" name="Google Shape;339;p38"/>
          <p:cNvSpPr txBox="1">
            <a:spLocks noGrp="1"/>
          </p:cNvSpPr>
          <p:nvPr>
            <p:ph type="subTitle" idx="4"/>
          </p:nvPr>
        </p:nvSpPr>
        <p:spPr>
          <a:xfrm>
            <a:off x="1227426" y="3703897"/>
            <a:ext cx="1844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sz="1400">
                <a:solidFill>
                  <a:schemeClr val="dk1"/>
                </a:solidFill>
              </a:defRPr>
            </a:lvl1pPr>
            <a:lvl2pPr lvl="1" algn="ctr" rtl="0">
              <a:spcBef>
                <a:spcPts val="0"/>
              </a:spcBef>
              <a:spcAft>
                <a:spcPts val="0"/>
              </a:spcAft>
              <a:buClr>
                <a:schemeClr val="accent4"/>
              </a:buClr>
              <a:buSzPts val="1400"/>
              <a:buNone/>
              <a:defRPr>
                <a:solidFill>
                  <a:schemeClr val="accent4"/>
                </a:solidFill>
              </a:defRPr>
            </a:lvl2pPr>
            <a:lvl3pPr lvl="2" algn="ctr" rtl="0">
              <a:spcBef>
                <a:spcPts val="0"/>
              </a:spcBef>
              <a:spcAft>
                <a:spcPts val="0"/>
              </a:spcAft>
              <a:buClr>
                <a:schemeClr val="accent4"/>
              </a:buClr>
              <a:buSzPts val="1400"/>
              <a:buNone/>
              <a:defRPr>
                <a:solidFill>
                  <a:schemeClr val="accent4"/>
                </a:solidFill>
              </a:defRPr>
            </a:lvl3pPr>
            <a:lvl4pPr lvl="3" algn="ctr" rtl="0">
              <a:spcBef>
                <a:spcPts val="0"/>
              </a:spcBef>
              <a:spcAft>
                <a:spcPts val="0"/>
              </a:spcAft>
              <a:buClr>
                <a:schemeClr val="accent4"/>
              </a:buClr>
              <a:buSzPts val="1400"/>
              <a:buNone/>
              <a:defRPr>
                <a:solidFill>
                  <a:schemeClr val="accent4"/>
                </a:solidFill>
              </a:defRPr>
            </a:lvl4pPr>
            <a:lvl5pPr lvl="4" algn="ctr" rtl="0">
              <a:spcBef>
                <a:spcPts val="0"/>
              </a:spcBef>
              <a:spcAft>
                <a:spcPts val="0"/>
              </a:spcAft>
              <a:buClr>
                <a:schemeClr val="accent4"/>
              </a:buClr>
              <a:buSzPts val="1400"/>
              <a:buNone/>
              <a:defRPr>
                <a:solidFill>
                  <a:schemeClr val="accent4"/>
                </a:solidFill>
              </a:defRPr>
            </a:lvl5pPr>
            <a:lvl6pPr lvl="5" algn="ctr" rtl="0">
              <a:spcBef>
                <a:spcPts val="0"/>
              </a:spcBef>
              <a:spcAft>
                <a:spcPts val="0"/>
              </a:spcAft>
              <a:buClr>
                <a:schemeClr val="accent4"/>
              </a:buClr>
              <a:buSzPts val="1400"/>
              <a:buNone/>
              <a:defRPr>
                <a:solidFill>
                  <a:schemeClr val="accent4"/>
                </a:solidFill>
              </a:defRPr>
            </a:lvl6pPr>
            <a:lvl7pPr lvl="6" algn="ctr" rtl="0">
              <a:spcBef>
                <a:spcPts val="0"/>
              </a:spcBef>
              <a:spcAft>
                <a:spcPts val="0"/>
              </a:spcAft>
              <a:buClr>
                <a:schemeClr val="accent4"/>
              </a:buClr>
              <a:buSzPts val="1400"/>
              <a:buNone/>
              <a:defRPr>
                <a:solidFill>
                  <a:schemeClr val="accent4"/>
                </a:solidFill>
              </a:defRPr>
            </a:lvl7pPr>
            <a:lvl8pPr lvl="7" algn="ctr" rtl="0">
              <a:spcBef>
                <a:spcPts val="0"/>
              </a:spcBef>
              <a:spcAft>
                <a:spcPts val="0"/>
              </a:spcAft>
              <a:buClr>
                <a:schemeClr val="accent4"/>
              </a:buClr>
              <a:buSzPts val="1400"/>
              <a:buNone/>
              <a:defRPr>
                <a:solidFill>
                  <a:schemeClr val="accent4"/>
                </a:solidFill>
              </a:defRPr>
            </a:lvl8pPr>
            <a:lvl9pPr lvl="8" algn="ctr" rtl="0">
              <a:spcBef>
                <a:spcPts val="0"/>
              </a:spcBef>
              <a:spcAft>
                <a:spcPts val="0"/>
              </a:spcAft>
              <a:buClr>
                <a:schemeClr val="accent4"/>
              </a:buClr>
              <a:buSzPts val="1400"/>
              <a:buNone/>
              <a:defRPr>
                <a:solidFill>
                  <a:schemeClr val="accent4"/>
                </a:solidFill>
              </a:defRPr>
            </a:lvl9pPr>
          </a:lstStyle>
          <a:p>
            <a:endParaRPr/>
          </a:p>
        </p:txBody>
      </p:sp>
      <p:sp>
        <p:nvSpPr>
          <p:cNvPr id="340" name="Google Shape;340;p38"/>
          <p:cNvSpPr txBox="1">
            <a:spLocks noGrp="1"/>
          </p:cNvSpPr>
          <p:nvPr>
            <p:ph type="subTitle" idx="5"/>
          </p:nvPr>
        </p:nvSpPr>
        <p:spPr>
          <a:xfrm>
            <a:off x="6108550" y="3294199"/>
            <a:ext cx="16431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41" name="Google Shape;341;p38"/>
          <p:cNvSpPr txBox="1">
            <a:spLocks noGrp="1"/>
          </p:cNvSpPr>
          <p:nvPr>
            <p:ph type="subTitle" idx="6"/>
          </p:nvPr>
        </p:nvSpPr>
        <p:spPr>
          <a:xfrm>
            <a:off x="6008050" y="3703897"/>
            <a:ext cx="1844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sz="1400">
                <a:solidFill>
                  <a:schemeClr val="dk1"/>
                </a:solidFill>
              </a:defRPr>
            </a:lvl1pPr>
            <a:lvl2pPr lvl="1" algn="ctr" rtl="0">
              <a:spcBef>
                <a:spcPts val="0"/>
              </a:spcBef>
              <a:spcAft>
                <a:spcPts val="0"/>
              </a:spcAft>
              <a:buClr>
                <a:schemeClr val="accent4"/>
              </a:buClr>
              <a:buSzPts val="1400"/>
              <a:buNone/>
              <a:defRPr>
                <a:solidFill>
                  <a:schemeClr val="accent4"/>
                </a:solidFill>
              </a:defRPr>
            </a:lvl2pPr>
            <a:lvl3pPr lvl="2" algn="ctr" rtl="0">
              <a:spcBef>
                <a:spcPts val="0"/>
              </a:spcBef>
              <a:spcAft>
                <a:spcPts val="0"/>
              </a:spcAft>
              <a:buClr>
                <a:schemeClr val="accent4"/>
              </a:buClr>
              <a:buSzPts val="1400"/>
              <a:buNone/>
              <a:defRPr>
                <a:solidFill>
                  <a:schemeClr val="accent4"/>
                </a:solidFill>
              </a:defRPr>
            </a:lvl3pPr>
            <a:lvl4pPr lvl="3" algn="ctr" rtl="0">
              <a:spcBef>
                <a:spcPts val="0"/>
              </a:spcBef>
              <a:spcAft>
                <a:spcPts val="0"/>
              </a:spcAft>
              <a:buClr>
                <a:schemeClr val="accent4"/>
              </a:buClr>
              <a:buSzPts val="1400"/>
              <a:buNone/>
              <a:defRPr>
                <a:solidFill>
                  <a:schemeClr val="accent4"/>
                </a:solidFill>
              </a:defRPr>
            </a:lvl4pPr>
            <a:lvl5pPr lvl="4" algn="ctr" rtl="0">
              <a:spcBef>
                <a:spcPts val="0"/>
              </a:spcBef>
              <a:spcAft>
                <a:spcPts val="0"/>
              </a:spcAft>
              <a:buClr>
                <a:schemeClr val="accent4"/>
              </a:buClr>
              <a:buSzPts val="1400"/>
              <a:buNone/>
              <a:defRPr>
                <a:solidFill>
                  <a:schemeClr val="accent4"/>
                </a:solidFill>
              </a:defRPr>
            </a:lvl5pPr>
            <a:lvl6pPr lvl="5" algn="ctr" rtl="0">
              <a:spcBef>
                <a:spcPts val="0"/>
              </a:spcBef>
              <a:spcAft>
                <a:spcPts val="0"/>
              </a:spcAft>
              <a:buClr>
                <a:schemeClr val="accent4"/>
              </a:buClr>
              <a:buSzPts val="1400"/>
              <a:buNone/>
              <a:defRPr>
                <a:solidFill>
                  <a:schemeClr val="accent4"/>
                </a:solidFill>
              </a:defRPr>
            </a:lvl6pPr>
            <a:lvl7pPr lvl="6" algn="ctr" rtl="0">
              <a:spcBef>
                <a:spcPts val="0"/>
              </a:spcBef>
              <a:spcAft>
                <a:spcPts val="0"/>
              </a:spcAft>
              <a:buClr>
                <a:schemeClr val="accent4"/>
              </a:buClr>
              <a:buSzPts val="1400"/>
              <a:buNone/>
              <a:defRPr>
                <a:solidFill>
                  <a:schemeClr val="accent4"/>
                </a:solidFill>
              </a:defRPr>
            </a:lvl7pPr>
            <a:lvl8pPr lvl="7" algn="ctr" rtl="0">
              <a:spcBef>
                <a:spcPts val="0"/>
              </a:spcBef>
              <a:spcAft>
                <a:spcPts val="0"/>
              </a:spcAft>
              <a:buClr>
                <a:schemeClr val="accent4"/>
              </a:buClr>
              <a:buSzPts val="1400"/>
              <a:buNone/>
              <a:defRPr>
                <a:solidFill>
                  <a:schemeClr val="accent4"/>
                </a:solidFill>
              </a:defRPr>
            </a:lvl8pPr>
            <a:lvl9pPr lvl="8" algn="ctr" rtl="0">
              <a:spcBef>
                <a:spcPts val="0"/>
              </a:spcBef>
              <a:spcAft>
                <a:spcPts val="0"/>
              </a:spcAft>
              <a:buClr>
                <a:schemeClr val="accent4"/>
              </a:buClr>
              <a:buSzPts val="1400"/>
              <a:buNone/>
              <a:defRPr>
                <a:solidFill>
                  <a:schemeClr val="accent4"/>
                </a:solidFill>
              </a:defRPr>
            </a:lvl9pPr>
          </a:lstStyle>
          <a:p>
            <a:endParaRPr/>
          </a:p>
        </p:txBody>
      </p:sp>
      <p:sp>
        <p:nvSpPr>
          <p:cNvPr id="342" name="Google Shape;342;p38"/>
          <p:cNvSpPr txBox="1">
            <a:spLocks noGrp="1"/>
          </p:cNvSpPr>
          <p:nvPr>
            <p:ph type="title"/>
          </p:nvPr>
        </p:nvSpPr>
        <p:spPr>
          <a:xfrm>
            <a:off x="713225" y="445025"/>
            <a:ext cx="31887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cxnSp>
        <p:nvCxnSpPr>
          <p:cNvPr id="343" name="Google Shape;343;p38"/>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44" name="Google Shape;344;p38"/>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and four columns 3">
  <p:cSld name="CUSTOM_5">
    <p:spTree>
      <p:nvGrpSpPr>
        <p:cNvPr id="1" name="Shape 345"/>
        <p:cNvGrpSpPr/>
        <p:nvPr/>
      </p:nvGrpSpPr>
      <p:grpSpPr>
        <a:xfrm>
          <a:off x="0" y="0"/>
          <a:ext cx="0" cy="0"/>
          <a:chOff x="0" y="0"/>
          <a:chExt cx="0" cy="0"/>
        </a:xfrm>
      </p:grpSpPr>
      <p:sp>
        <p:nvSpPr>
          <p:cNvPr id="346" name="Google Shape;346;p39"/>
          <p:cNvSpPr txBox="1">
            <a:spLocks noGrp="1"/>
          </p:cNvSpPr>
          <p:nvPr>
            <p:ph type="subTitle" idx="1"/>
          </p:nvPr>
        </p:nvSpPr>
        <p:spPr>
          <a:xfrm>
            <a:off x="4750175" y="1632746"/>
            <a:ext cx="2014800" cy="499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47" name="Google Shape;347;p39"/>
          <p:cNvSpPr txBox="1">
            <a:spLocks noGrp="1"/>
          </p:cNvSpPr>
          <p:nvPr>
            <p:ph type="subTitle" idx="2"/>
          </p:nvPr>
        </p:nvSpPr>
        <p:spPr>
          <a:xfrm>
            <a:off x="4750184" y="2035022"/>
            <a:ext cx="2014800" cy="572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48" name="Google Shape;348;p39"/>
          <p:cNvSpPr txBox="1">
            <a:spLocks noGrp="1"/>
          </p:cNvSpPr>
          <p:nvPr>
            <p:ph type="subTitle" idx="3"/>
          </p:nvPr>
        </p:nvSpPr>
        <p:spPr>
          <a:xfrm>
            <a:off x="2306450" y="1632746"/>
            <a:ext cx="2014800" cy="499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49" name="Google Shape;349;p39"/>
          <p:cNvSpPr txBox="1">
            <a:spLocks noGrp="1"/>
          </p:cNvSpPr>
          <p:nvPr>
            <p:ph type="subTitle" idx="4"/>
          </p:nvPr>
        </p:nvSpPr>
        <p:spPr>
          <a:xfrm>
            <a:off x="2306462" y="2035022"/>
            <a:ext cx="20148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50" name="Google Shape;350;p39"/>
          <p:cNvSpPr txBox="1">
            <a:spLocks noGrp="1"/>
          </p:cNvSpPr>
          <p:nvPr>
            <p:ph type="subTitle" idx="5"/>
          </p:nvPr>
        </p:nvSpPr>
        <p:spPr>
          <a:xfrm>
            <a:off x="4750175" y="3062273"/>
            <a:ext cx="2014800" cy="499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51" name="Google Shape;351;p39"/>
          <p:cNvSpPr txBox="1">
            <a:spLocks noGrp="1"/>
          </p:cNvSpPr>
          <p:nvPr>
            <p:ph type="subTitle" idx="6"/>
          </p:nvPr>
        </p:nvSpPr>
        <p:spPr>
          <a:xfrm>
            <a:off x="4750184" y="3471047"/>
            <a:ext cx="2014800" cy="572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52" name="Google Shape;352;p39"/>
          <p:cNvSpPr txBox="1">
            <a:spLocks noGrp="1"/>
          </p:cNvSpPr>
          <p:nvPr>
            <p:ph type="subTitle" idx="7"/>
          </p:nvPr>
        </p:nvSpPr>
        <p:spPr>
          <a:xfrm>
            <a:off x="2306450" y="3062273"/>
            <a:ext cx="2014800" cy="499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53" name="Google Shape;353;p39"/>
          <p:cNvSpPr txBox="1">
            <a:spLocks noGrp="1"/>
          </p:cNvSpPr>
          <p:nvPr>
            <p:ph type="subTitle" idx="8"/>
          </p:nvPr>
        </p:nvSpPr>
        <p:spPr>
          <a:xfrm>
            <a:off x="2306462" y="3471047"/>
            <a:ext cx="20148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54" name="Google Shape;354;p39"/>
          <p:cNvSpPr txBox="1">
            <a:spLocks noGrp="1"/>
          </p:cNvSpPr>
          <p:nvPr>
            <p:ph type="title"/>
          </p:nvPr>
        </p:nvSpPr>
        <p:spPr>
          <a:xfrm>
            <a:off x="713225" y="445025"/>
            <a:ext cx="27858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cxnSp>
        <p:nvCxnSpPr>
          <p:cNvPr id="355" name="Google Shape;355;p39"/>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56" name="Google Shape;356;p39"/>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and three columns 3">
  <p:cSld name="CUSTOM_26">
    <p:spTree>
      <p:nvGrpSpPr>
        <p:cNvPr id="1" name="Shape 357"/>
        <p:cNvGrpSpPr/>
        <p:nvPr/>
      </p:nvGrpSpPr>
      <p:grpSpPr>
        <a:xfrm>
          <a:off x="0" y="0"/>
          <a:ext cx="0" cy="0"/>
          <a:chOff x="0" y="0"/>
          <a:chExt cx="0" cy="0"/>
        </a:xfrm>
      </p:grpSpPr>
      <p:cxnSp>
        <p:nvCxnSpPr>
          <p:cNvPr id="358" name="Google Shape;358;p40"/>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59" name="Google Shape;359;p40"/>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60" name="Google Shape;360;p40"/>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361" name="Google Shape;361;p40"/>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362" name="Google Shape;362;p40"/>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363" name="Google Shape;363;p40"/>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
        <p:nvSpPr>
          <p:cNvPr id="364" name="Google Shape;364;p40"/>
          <p:cNvSpPr txBox="1">
            <a:spLocks noGrp="1"/>
          </p:cNvSpPr>
          <p:nvPr>
            <p:ph type="subTitle" idx="1"/>
          </p:nvPr>
        </p:nvSpPr>
        <p:spPr>
          <a:xfrm>
            <a:off x="728750" y="1112872"/>
            <a:ext cx="2014800" cy="499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65" name="Google Shape;365;p40"/>
          <p:cNvSpPr txBox="1">
            <a:spLocks noGrp="1"/>
          </p:cNvSpPr>
          <p:nvPr>
            <p:ph type="subTitle" idx="2"/>
          </p:nvPr>
        </p:nvSpPr>
        <p:spPr>
          <a:xfrm>
            <a:off x="728762" y="1515149"/>
            <a:ext cx="2014800" cy="572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66" name="Google Shape;366;p40"/>
          <p:cNvSpPr txBox="1">
            <a:spLocks noGrp="1"/>
          </p:cNvSpPr>
          <p:nvPr>
            <p:ph type="subTitle" idx="3"/>
          </p:nvPr>
        </p:nvSpPr>
        <p:spPr>
          <a:xfrm>
            <a:off x="728750" y="2036386"/>
            <a:ext cx="2014800" cy="499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67" name="Google Shape;367;p40"/>
          <p:cNvSpPr txBox="1">
            <a:spLocks noGrp="1"/>
          </p:cNvSpPr>
          <p:nvPr>
            <p:ph type="subTitle" idx="4"/>
          </p:nvPr>
        </p:nvSpPr>
        <p:spPr>
          <a:xfrm>
            <a:off x="728762" y="2445160"/>
            <a:ext cx="2014800" cy="572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68" name="Google Shape;368;p40"/>
          <p:cNvSpPr txBox="1">
            <a:spLocks noGrp="1"/>
          </p:cNvSpPr>
          <p:nvPr>
            <p:ph type="title"/>
          </p:nvPr>
        </p:nvSpPr>
        <p:spPr>
          <a:xfrm>
            <a:off x="1531650" y="445025"/>
            <a:ext cx="60807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atin typeface="Merriweather Light"/>
                <a:ea typeface="Merriweather Light"/>
                <a:cs typeface="Merriweather Light"/>
                <a:sym typeface="Merriweather Light"/>
              </a:defRPr>
            </a:lvl2pPr>
            <a:lvl3pPr lvl="2" algn="ctr" rtl="0">
              <a:spcBef>
                <a:spcPts val="0"/>
              </a:spcBef>
              <a:spcAft>
                <a:spcPts val="0"/>
              </a:spcAft>
              <a:buSzPts val="3000"/>
              <a:buNone/>
              <a:defRPr>
                <a:latin typeface="Merriweather Light"/>
                <a:ea typeface="Merriweather Light"/>
                <a:cs typeface="Merriweather Light"/>
                <a:sym typeface="Merriweather Light"/>
              </a:defRPr>
            </a:lvl3pPr>
            <a:lvl4pPr lvl="3" algn="ctr" rtl="0">
              <a:spcBef>
                <a:spcPts val="0"/>
              </a:spcBef>
              <a:spcAft>
                <a:spcPts val="0"/>
              </a:spcAft>
              <a:buSzPts val="3000"/>
              <a:buNone/>
              <a:defRPr>
                <a:latin typeface="Merriweather Light"/>
                <a:ea typeface="Merriweather Light"/>
                <a:cs typeface="Merriweather Light"/>
                <a:sym typeface="Merriweather Light"/>
              </a:defRPr>
            </a:lvl4pPr>
            <a:lvl5pPr lvl="4" algn="ctr" rtl="0">
              <a:spcBef>
                <a:spcPts val="0"/>
              </a:spcBef>
              <a:spcAft>
                <a:spcPts val="0"/>
              </a:spcAft>
              <a:buSzPts val="3000"/>
              <a:buNone/>
              <a:defRPr>
                <a:latin typeface="Merriweather Light"/>
                <a:ea typeface="Merriweather Light"/>
                <a:cs typeface="Merriweather Light"/>
                <a:sym typeface="Merriweather Light"/>
              </a:defRPr>
            </a:lvl5pPr>
            <a:lvl6pPr lvl="5" algn="ctr" rtl="0">
              <a:spcBef>
                <a:spcPts val="0"/>
              </a:spcBef>
              <a:spcAft>
                <a:spcPts val="0"/>
              </a:spcAft>
              <a:buSzPts val="3000"/>
              <a:buNone/>
              <a:defRPr>
                <a:latin typeface="Merriweather Light"/>
                <a:ea typeface="Merriweather Light"/>
                <a:cs typeface="Merriweather Light"/>
                <a:sym typeface="Merriweather Light"/>
              </a:defRPr>
            </a:lvl6pPr>
            <a:lvl7pPr lvl="6" algn="ctr" rtl="0">
              <a:spcBef>
                <a:spcPts val="0"/>
              </a:spcBef>
              <a:spcAft>
                <a:spcPts val="0"/>
              </a:spcAft>
              <a:buSzPts val="3000"/>
              <a:buNone/>
              <a:defRPr>
                <a:latin typeface="Merriweather Light"/>
                <a:ea typeface="Merriweather Light"/>
                <a:cs typeface="Merriweather Light"/>
                <a:sym typeface="Merriweather Light"/>
              </a:defRPr>
            </a:lvl7pPr>
            <a:lvl8pPr lvl="7" algn="ctr" rtl="0">
              <a:spcBef>
                <a:spcPts val="0"/>
              </a:spcBef>
              <a:spcAft>
                <a:spcPts val="0"/>
              </a:spcAft>
              <a:buSzPts val="3000"/>
              <a:buNone/>
              <a:defRPr>
                <a:latin typeface="Merriweather Light"/>
                <a:ea typeface="Merriweather Light"/>
                <a:cs typeface="Merriweather Light"/>
                <a:sym typeface="Merriweather Light"/>
              </a:defRPr>
            </a:lvl8pPr>
            <a:lvl9pPr lvl="8" algn="ctr"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sp>
        <p:nvSpPr>
          <p:cNvPr id="369" name="Google Shape;369;p40"/>
          <p:cNvSpPr txBox="1">
            <a:spLocks noGrp="1"/>
          </p:cNvSpPr>
          <p:nvPr>
            <p:ph type="subTitle" idx="5"/>
          </p:nvPr>
        </p:nvSpPr>
        <p:spPr>
          <a:xfrm>
            <a:off x="728750" y="2997225"/>
            <a:ext cx="2014800" cy="499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70" name="Google Shape;370;p40"/>
          <p:cNvSpPr txBox="1">
            <a:spLocks noGrp="1"/>
          </p:cNvSpPr>
          <p:nvPr>
            <p:ph type="subTitle" idx="6"/>
          </p:nvPr>
        </p:nvSpPr>
        <p:spPr>
          <a:xfrm>
            <a:off x="728762" y="3405999"/>
            <a:ext cx="2014800" cy="572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9"/>
        <p:cNvGrpSpPr/>
        <p:nvPr/>
      </p:nvGrpSpPr>
      <p:grpSpPr>
        <a:xfrm>
          <a:off x="0" y="0"/>
          <a:ext cx="0" cy="0"/>
          <a:chOff x="0" y="0"/>
          <a:chExt cx="0" cy="0"/>
        </a:xfrm>
      </p:grpSpPr>
      <p:sp>
        <p:nvSpPr>
          <p:cNvPr id="30" name="Google Shape;30;p5"/>
          <p:cNvSpPr txBox="1">
            <a:spLocks noGrp="1"/>
          </p:cNvSpPr>
          <p:nvPr>
            <p:ph type="title"/>
          </p:nvPr>
        </p:nvSpPr>
        <p:spPr>
          <a:xfrm>
            <a:off x="713225" y="445025"/>
            <a:ext cx="56811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1" name="Google Shape;31;p5"/>
          <p:cNvSpPr txBox="1">
            <a:spLocks noGrp="1"/>
          </p:cNvSpPr>
          <p:nvPr>
            <p:ph type="subTitle" idx="1"/>
          </p:nvPr>
        </p:nvSpPr>
        <p:spPr>
          <a:xfrm>
            <a:off x="5038975" y="2551449"/>
            <a:ext cx="2486100" cy="501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SzPts val="2400"/>
              <a:buFont typeface="Vidaloka"/>
              <a:buNone/>
              <a:defRPr sz="2400" b="1">
                <a:latin typeface="Vidaloka"/>
                <a:ea typeface="Vidaloka"/>
                <a:cs typeface="Vidaloka"/>
                <a:sym typeface="Vidaloka"/>
              </a:defRPr>
            </a:lvl2pPr>
            <a:lvl3pPr lvl="2" algn="ctr" rtl="0">
              <a:spcBef>
                <a:spcPts val="0"/>
              </a:spcBef>
              <a:spcAft>
                <a:spcPts val="0"/>
              </a:spcAft>
              <a:buSzPts val="2400"/>
              <a:buFont typeface="Vidaloka"/>
              <a:buNone/>
              <a:defRPr sz="2400" b="1">
                <a:latin typeface="Vidaloka"/>
                <a:ea typeface="Vidaloka"/>
                <a:cs typeface="Vidaloka"/>
                <a:sym typeface="Vidaloka"/>
              </a:defRPr>
            </a:lvl3pPr>
            <a:lvl4pPr lvl="3" algn="ctr" rtl="0">
              <a:spcBef>
                <a:spcPts val="0"/>
              </a:spcBef>
              <a:spcAft>
                <a:spcPts val="0"/>
              </a:spcAft>
              <a:buSzPts val="2400"/>
              <a:buFont typeface="Vidaloka"/>
              <a:buNone/>
              <a:defRPr sz="2400" b="1">
                <a:latin typeface="Vidaloka"/>
                <a:ea typeface="Vidaloka"/>
                <a:cs typeface="Vidaloka"/>
                <a:sym typeface="Vidaloka"/>
              </a:defRPr>
            </a:lvl4pPr>
            <a:lvl5pPr lvl="4" algn="ctr" rtl="0">
              <a:spcBef>
                <a:spcPts val="0"/>
              </a:spcBef>
              <a:spcAft>
                <a:spcPts val="0"/>
              </a:spcAft>
              <a:buSzPts val="2400"/>
              <a:buFont typeface="Vidaloka"/>
              <a:buNone/>
              <a:defRPr sz="2400" b="1">
                <a:latin typeface="Vidaloka"/>
                <a:ea typeface="Vidaloka"/>
                <a:cs typeface="Vidaloka"/>
                <a:sym typeface="Vidaloka"/>
              </a:defRPr>
            </a:lvl5pPr>
            <a:lvl6pPr lvl="5" algn="ctr" rtl="0">
              <a:spcBef>
                <a:spcPts val="0"/>
              </a:spcBef>
              <a:spcAft>
                <a:spcPts val="0"/>
              </a:spcAft>
              <a:buSzPts val="2400"/>
              <a:buFont typeface="Vidaloka"/>
              <a:buNone/>
              <a:defRPr sz="2400" b="1">
                <a:latin typeface="Vidaloka"/>
                <a:ea typeface="Vidaloka"/>
                <a:cs typeface="Vidaloka"/>
                <a:sym typeface="Vidaloka"/>
              </a:defRPr>
            </a:lvl6pPr>
            <a:lvl7pPr lvl="6" algn="ctr" rtl="0">
              <a:spcBef>
                <a:spcPts val="0"/>
              </a:spcBef>
              <a:spcAft>
                <a:spcPts val="0"/>
              </a:spcAft>
              <a:buSzPts val="2400"/>
              <a:buFont typeface="Vidaloka"/>
              <a:buNone/>
              <a:defRPr sz="2400" b="1">
                <a:latin typeface="Vidaloka"/>
                <a:ea typeface="Vidaloka"/>
                <a:cs typeface="Vidaloka"/>
                <a:sym typeface="Vidaloka"/>
              </a:defRPr>
            </a:lvl7pPr>
            <a:lvl8pPr lvl="7" algn="ctr" rtl="0">
              <a:spcBef>
                <a:spcPts val="0"/>
              </a:spcBef>
              <a:spcAft>
                <a:spcPts val="0"/>
              </a:spcAft>
              <a:buSzPts val="2400"/>
              <a:buFont typeface="Vidaloka"/>
              <a:buNone/>
              <a:defRPr sz="2400" b="1">
                <a:latin typeface="Vidaloka"/>
                <a:ea typeface="Vidaloka"/>
                <a:cs typeface="Vidaloka"/>
                <a:sym typeface="Vidaloka"/>
              </a:defRPr>
            </a:lvl8pPr>
            <a:lvl9pPr lvl="8" algn="ctr" rtl="0">
              <a:spcBef>
                <a:spcPts val="0"/>
              </a:spcBef>
              <a:spcAft>
                <a:spcPts val="0"/>
              </a:spcAft>
              <a:buSzPts val="2400"/>
              <a:buFont typeface="Vidaloka"/>
              <a:buNone/>
              <a:defRPr sz="2400" b="1">
                <a:latin typeface="Vidaloka"/>
                <a:ea typeface="Vidaloka"/>
                <a:cs typeface="Vidaloka"/>
                <a:sym typeface="Vidaloka"/>
              </a:defRPr>
            </a:lvl9pPr>
          </a:lstStyle>
          <a:p>
            <a:endParaRPr/>
          </a:p>
        </p:txBody>
      </p:sp>
      <p:sp>
        <p:nvSpPr>
          <p:cNvPr id="32" name="Google Shape;32;p5"/>
          <p:cNvSpPr txBox="1">
            <a:spLocks noGrp="1"/>
          </p:cNvSpPr>
          <p:nvPr>
            <p:ph type="subTitle" idx="2"/>
          </p:nvPr>
        </p:nvSpPr>
        <p:spPr>
          <a:xfrm>
            <a:off x="5038975" y="2961200"/>
            <a:ext cx="2486100" cy="902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3" name="Google Shape;33;p5"/>
          <p:cNvSpPr txBox="1">
            <a:spLocks noGrp="1"/>
          </p:cNvSpPr>
          <p:nvPr>
            <p:ph type="subTitle" idx="3"/>
          </p:nvPr>
        </p:nvSpPr>
        <p:spPr>
          <a:xfrm>
            <a:off x="1693175" y="2551449"/>
            <a:ext cx="2486100" cy="501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SzPts val="2400"/>
              <a:buFont typeface="Vidaloka"/>
              <a:buNone/>
              <a:defRPr sz="2400" b="1">
                <a:latin typeface="Vidaloka"/>
                <a:ea typeface="Vidaloka"/>
                <a:cs typeface="Vidaloka"/>
                <a:sym typeface="Vidaloka"/>
              </a:defRPr>
            </a:lvl2pPr>
            <a:lvl3pPr lvl="2" algn="ctr" rtl="0">
              <a:spcBef>
                <a:spcPts val="0"/>
              </a:spcBef>
              <a:spcAft>
                <a:spcPts val="0"/>
              </a:spcAft>
              <a:buSzPts val="2400"/>
              <a:buFont typeface="Vidaloka"/>
              <a:buNone/>
              <a:defRPr sz="2400" b="1">
                <a:latin typeface="Vidaloka"/>
                <a:ea typeface="Vidaloka"/>
                <a:cs typeface="Vidaloka"/>
                <a:sym typeface="Vidaloka"/>
              </a:defRPr>
            </a:lvl3pPr>
            <a:lvl4pPr lvl="3" algn="ctr" rtl="0">
              <a:spcBef>
                <a:spcPts val="0"/>
              </a:spcBef>
              <a:spcAft>
                <a:spcPts val="0"/>
              </a:spcAft>
              <a:buSzPts val="2400"/>
              <a:buFont typeface="Vidaloka"/>
              <a:buNone/>
              <a:defRPr sz="2400" b="1">
                <a:latin typeface="Vidaloka"/>
                <a:ea typeface="Vidaloka"/>
                <a:cs typeface="Vidaloka"/>
                <a:sym typeface="Vidaloka"/>
              </a:defRPr>
            </a:lvl4pPr>
            <a:lvl5pPr lvl="4" algn="ctr" rtl="0">
              <a:spcBef>
                <a:spcPts val="0"/>
              </a:spcBef>
              <a:spcAft>
                <a:spcPts val="0"/>
              </a:spcAft>
              <a:buSzPts val="2400"/>
              <a:buFont typeface="Vidaloka"/>
              <a:buNone/>
              <a:defRPr sz="2400" b="1">
                <a:latin typeface="Vidaloka"/>
                <a:ea typeface="Vidaloka"/>
                <a:cs typeface="Vidaloka"/>
                <a:sym typeface="Vidaloka"/>
              </a:defRPr>
            </a:lvl5pPr>
            <a:lvl6pPr lvl="5" algn="ctr" rtl="0">
              <a:spcBef>
                <a:spcPts val="0"/>
              </a:spcBef>
              <a:spcAft>
                <a:spcPts val="0"/>
              </a:spcAft>
              <a:buSzPts val="2400"/>
              <a:buFont typeface="Vidaloka"/>
              <a:buNone/>
              <a:defRPr sz="2400" b="1">
                <a:latin typeface="Vidaloka"/>
                <a:ea typeface="Vidaloka"/>
                <a:cs typeface="Vidaloka"/>
                <a:sym typeface="Vidaloka"/>
              </a:defRPr>
            </a:lvl6pPr>
            <a:lvl7pPr lvl="6" algn="ctr" rtl="0">
              <a:spcBef>
                <a:spcPts val="0"/>
              </a:spcBef>
              <a:spcAft>
                <a:spcPts val="0"/>
              </a:spcAft>
              <a:buSzPts val="2400"/>
              <a:buFont typeface="Vidaloka"/>
              <a:buNone/>
              <a:defRPr sz="2400" b="1">
                <a:latin typeface="Vidaloka"/>
                <a:ea typeface="Vidaloka"/>
                <a:cs typeface="Vidaloka"/>
                <a:sym typeface="Vidaloka"/>
              </a:defRPr>
            </a:lvl7pPr>
            <a:lvl8pPr lvl="7" algn="ctr" rtl="0">
              <a:spcBef>
                <a:spcPts val="0"/>
              </a:spcBef>
              <a:spcAft>
                <a:spcPts val="0"/>
              </a:spcAft>
              <a:buSzPts val="2400"/>
              <a:buFont typeface="Vidaloka"/>
              <a:buNone/>
              <a:defRPr sz="2400" b="1">
                <a:latin typeface="Vidaloka"/>
                <a:ea typeface="Vidaloka"/>
                <a:cs typeface="Vidaloka"/>
                <a:sym typeface="Vidaloka"/>
              </a:defRPr>
            </a:lvl8pPr>
            <a:lvl9pPr lvl="8" algn="ctr" rtl="0">
              <a:spcBef>
                <a:spcPts val="0"/>
              </a:spcBef>
              <a:spcAft>
                <a:spcPts val="0"/>
              </a:spcAft>
              <a:buSzPts val="2400"/>
              <a:buFont typeface="Vidaloka"/>
              <a:buNone/>
              <a:defRPr sz="2400" b="1">
                <a:latin typeface="Vidaloka"/>
                <a:ea typeface="Vidaloka"/>
                <a:cs typeface="Vidaloka"/>
                <a:sym typeface="Vidaloka"/>
              </a:defRPr>
            </a:lvl9pPr>
          </a:lstStyle>
          <a:p>
            <a:endParaRPr/>
          </a:p>
        </p:txBody>
      </p:sp>
      <p:sp>
        <p:nvSpPr>
          <p:cNvPr id="34" name="Google Shape;34;p5"/>
          <p:cNvSpPr txBox="1">
            <a:spLocks noGrp="1"/>
          </p:cNvSpPr>
          <p:nvPr>
            <p:ph type="subTitle" idx="4"/>
          </p:nvPr>
        </p:nvSpPr>
        <p:spPr>
          <a:xfrm>
            <a:off x="1693175" y="2961200"/>
            <a:ext cx="2486100" cy="902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35" name="Google Shape;35;p5"/>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6" name="Google Shape;36;p5"/>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7" name="Google Shape;37;p5"/>
          <p:cNvCxnSpPr/>
          <p:nvPr/>
        </p:nvCxnSpPr>
        <p:spPr>
          <a:xfrm flipH="1">
            <a:off x="6935750" y="3931325"/>
            <a:ext cx="2549400" cy="13545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Numbers and text 1">
  <p:cSld name="CUSTOM_6">
    <p:spTree>
      <p:nvGrpSpPr>
        <p:cNvPr id="1" name="Shape 371"/>
        <p:cNvGrpSpPr/>
        <p:nvPr/>
      </p:nvGrpSpPr>
      <p:grpSpPr>
        <a:xfrm>
          <a:off x="0" y="0"/>
          <a:ext cx="0" cy="0"/>
          <a:chOff x="0" y="0"/>
          <a:chExt cx="0" cy="0"/>
        </a:xfrm>
      </p:grpSpPr>
      <p:sp>
        <p:nvSpPr>
          <p:cNvPr id="372" name="Google Shape;372;p41"/>
          <p:cNvSpPr txBox="1">
            <a:spLocks noGrp="1"/>
          </p:cNvSpPr>
          <p:nvPr>
            <p:ph type="title" hasCustomPrompt="1"/>
          </p:nvPr>
        </p:nvSpPr>
        <p:spPr>
          <a:xfrm>
            <a:off x="2592925" y="714600"/>
            <a:ext cx="3958200" cy="615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5000"/>
              <a:buNone/>
              <a:defRPr sz="4500">
                <a:solidFill>
                  <a:schemeClr val="accent1"/>
                </a:solidFill>
              </a:defRPr>
            </a:lvl1pPr>
            <a:lvl2pPr lvl="1"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
        <p:nvSpPr>
          <p:cNvPr id="373" name="Google Shape;373;p41"/>
          <p:cNvSpPr txBox="1">
            <a:spLocks noGrp="1"/>
          </p:cNvSpPr>
          <p:nvPr>
            <p:ph type="subTitle" idx="1"/>
          </p:nvPr>
        </p:nvSpPr>
        <p:spPr>
          <a:xfrm>
            <a:off x="2364984" y="1346400"/>
            <a:ext cx="4414200" cy="377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5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74" name="Google Shape;374;p41"/>
          <p:cNvSpPr txBox="1">
            <a:spLocks noGrp="1"/>
          </p:cNvSpPr>
          <p:nvPr>
            <p:ph type="title" idx="2" hasCustomPrompt="1"/>
          </p:nvPr>
        </p:nvSpPr>
        <p:spPr>
          <a:xfrm>
            <a:off x="2592925" y="2063025"/>
            <a:ext cx="3958200" cy="615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5000"/>
              <a:buNone/>
              <a:defRPr sz="4300">
                <a:solidFill>
                  <a:schemeClr val="accent1"/>
                </a:solidFill>
              </a:defRPr>
            </a:lvl1pPr>
            <a:lvl2pPr lvl="1"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
        <p:nvSpPr>
          <p:cNvPr id="375" name="Google Shape;375;p41"/>
          <p:cNvSpPr txBox="1">
            <a:spLocks noGrp="1"/>
          </p:cNvSpPr>
          <p:nvPr>
            <p:ph type="subTitle" idx="3"/>
          </p:nvPr>
        </p:nvSpPr>
        <p:spPr>
          <a:xfrm>
            <a:off x="2364984" y="2694825"/>
            <a:ext cx="4414200" cy="37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5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76" name="Google Shape;376;p41"/>
          <p:cNvSpPr txBox="1">
            <a:spLocks noGrp="1"/>
          </p:cNvSpPr>
          <p:nvPr>
            <p:ph type="title" idx="4" hasCustomPrompt="1"/>
          </p:nvPr>
        </p:nvSpPr>
        <p:spPr>
          <a:xfrm>
            <a:off x="2592925" y="3411450"/>
            <a:ext cx="3958200" cy="615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5000"/>
              <a:buNone/>
              <a:defRPr sz="4300">
                <a:solidFill>
                  <a:schemeClr val="accent1"/>
                </a:solidFill>
              </a:defRPr>
            </a:lvl1pPr>
            <a:lvl2pPr lvl="1"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
        <p:nvSpPr>
          <p:cNvPr id="377" name="Google Shape;377;p41"/>
          <p:cNvSpPr txBox="1">
            <a:spLocks noGrp="1"/>
          </p:cNvSpPr>
          <p:nvPr>
            <p:ph type="subTitle" idx="5"/>
          </p:nvPr>
        </p:nvSpPr>
        <p:spPr>
          <a:xfrm>
            <a:off x="2364950" y="4043250"/>
            <a:ext cx="4414200" cy="377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5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378" name="Google Shape;378;p41"/>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79" name="Google Shape;379;p41"/>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Numbers and text 2">
  <p:cSld name="CUSTOM_28">
    <p:spTree>
      <p:nvGrpSpPr>
        <p:cNvPr id="1" name="Shape 380"/>
        <p:cNvGrpSpPr/>
        <p:nvPr/>
      </p:nvGrpSpPr>
      <p:grpSpPr>
        <a:xfrm>
          <a:off x="0" y="0"/>
          <a:ext cx="0" cy="0"/>
          <a:chOff x="0" y="0"/>
          <a:chExt cx="0" cy="0"/>
        </a:xfrm>
      </p:grpSpPr>
      <p:sp>
        <p:nvSpPr>
          <p:cNvPr id="381" name="Google Shape;381;p42"/>
          <p:cNvSpPr txBox="1">
            <a:spLocks noGrp="1"/>
          </p:cNvSpPr>
          <p:nvPr>
            <p:ph type="subTitle" idx="1"/>
          </p:nvPr>
        </p:nvSpPr>
        <p:spPr>
          <a:xfrm>
            <a:off x="5700609" y="2084269"/>
            <a:ext cx="2764500" cy="499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82" name="Google Shape;382;p42"/>
          <p:cNvSpPr txBox="1">
            <a:spLocks noGrp="1"/>
          </p:cNvSpPr>
          <p:nvPr>
            <p:ph type="subTitle" idx="2"/>
          </p:nvPr>
        </p:nvSpPr>
        <p:spPr>
          <a:xfrm>
            <a:off x="5700621" y="2486544"/>
            <a:ext cx="27645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solidFill>
                  <a:schemeClr val="dk1"/>
                </a:solidFill>
                <a:latin typeface="Mako"/>
                <a:ea typeface="Mako"/>
                <a:cs typeface="Mako"/>
                <a:sym typeface="Mako"/>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83" name="Google Shape;383;p42"/>
          <p:cNvSpPr txBox="1">
            <a:spLocks noGrp="1"/>
          </p:cNvSpPr>
          <p:nvPr>
            <p:ph type="subTitle" idx="3"/>
          </p:nvPr>
        </p:nvSpPr>
        <p:spPr>
          <a:xfrm>
            <a:off x="1973988" y="902134"/>
            <a:ext cx="2764500" cy="499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84" name="Google Shape;384;p42"/>
          <p:cNvSpPr txBox="1">
            <a:spLocks noGrp="1"/>
          </p:cNvSpPr>
          <p:nvPr>
            <p:ph type="subTitle" idx="4"/>
          </p:nvPr>
        </p:nvSpPr>
        <p:spPr>
          <a:xfrm>
            <a:off x="1973988" y="1304410"/>
            <a:ext cx="27645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solidFill>
                  <a:schemeClr val="dk1"/>
                </a:solidFill>
                <a:latin typeface="Mako"/>
                <a:ea typeface="Mako"/>
                <a:cs typeface="Mako"/>
                <a:sym typeface="Mako"/>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85" name="Google Shape;385;p42"/>
          <p:cNvSpPr txBox="1">
            <a:spLocks noGrp="1"/>
          </p:cNvSpPr>
          <p:nvPr>
            <p:ph type="subTitle" idx="5"/>
          </p:nvPr>
        </p:nvSpPr>
        <p:spPr>
          <a:xfrm>
            <a:off x="1973988" y="3290875"/>
            <a:ext cx="2764500" cy="499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86" name="Google Shape;386;p42"/>
          <p:cNvSpPr txBox="1">
            <a:spLocks noGrp="1"/>
          </p:cNvSpPr>
          <p:nvPr>
            <p:ph type="subTitle" idx="6"/>
          </p:nvPr>
        </p:nvSpPr>
        <p:spPr>
          <a:xfrm>
            <a:off x="1973988" y="3699649"/>
            <a:ext cx="27645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387" name="Google Shape;387;p42"/>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88" name="Google Shape;388;p42"/>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89" name="Google Shape;389;p42"/>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390" name="Google Shape;390;p42"/>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391" name="Google Shape;391;p42"/>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
        <p:nvSpPr>
          <p:cNvPr id="392" name="Google Shape;392;p42"/>
          <p:cNvSpPr txBox="1">
            <a:spLocks noGrp="1"/>
          </p:cNvSpPr>
          <p:nvPr>
            <p:ph type="title" hasCustomPrompt="1"/>
          </p:nvPr>
        </p:nvSpPr>
        <p:spPr>
          <a:xfrm>
            <a:off x="733000" y="1114450"/>
            <a:ext cx="1118100" cy="615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1"/>
              </a:buClr>
              <a:buSzPts val="5000"/>
              <a:buNone/>
              <a:defRPr sz="4500">
                <a:solidFill>
                  <a:schemeClr val="accent1"/>
                </a:solidFill>
              </a:defRPr>
            </a:lvl1pPr>
            <a:lvl2pPr lvl="1"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
        <p:nvSpPr>
          <p:cNvPr id="393" name="Google Shape;393;p42"/>
          <p:cNvSpPr txBox="1">
            <a:spLocks noGrp="1"/>
          </p:cNvSpPr>
          <p:nvPr>
            <p:ph type="title" idx="7" hasCustomPrompt="1"/>
          </p:nvPr>
        </p:nvSpPr>
        <p:spPr>
          <a:xfrm>
            <a:off x="733000" y="3503175"/>
            <a:ext cx="1118100" cy="615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1"/>
              </a:buClr>
              <a:buSzPts val="5000"/>
              <a:buNone/>
              <a:defRPr sz="4500">
                <a:solidFill>
                  <a:schemeClr val="accent1"/>
                </a:solidFill>
              </a:defRPr>
            </a:lvl1pPr>
            <a:lvl2pPr lvl="1"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
        <p:nvSpPr>
          <p:cNvPr id="394" name="Google Shape;394;p42"/>
          <p:cNvSpPr txBox="1">
            <a:spLocks noGrp="1"/>
          </p:cNvSpPr>
          <p:nvPr>
            <p:ph type="title" idx="8" hasCustomPrompt="1"/>
          </p:nvPr>
        </p:nvSpPr>
        <p:spPr>
          <a:xfrm>
            <a:off x="4441002" y="2276488"/>
            <a:ext cx="1118100" cy="615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1"/>
              </a:buClr>
              <a:buSzPts val="5000"/>
              <a:buNone/>
              <a:defRPr sz="4500">
                <a:solidFill>
                  <a:schemeClr val="accent1"/>
                </a:solidFill>
              </a:defRPr>
            </a:lvl1pPr>
            <a:lvl2pPr lvl="1"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itle and text 5">
  <p:cSld name="CUSTOM_7_1">
    <p:spTree>
      <p:nvGrpSpPr>
        <p:cNvPr id="1" name="Shape 395"/>
        <p:cNvGrpSpPr/>
        <p:nvPr/>
      </p:nvGrpSpPr>
      <p:grpSpPr>
        <a:xfrm>
          <a:off x="0" y="0"/>
          <a:ext cx="0" cy="0"/>
          <a:chOff x="0" y="0"/>
          <a:chExt cx="0" cy="0"/>
        </a:xfrm>
      </p:grpSpPr>
      <p:sp>
        <p:nvSpPr>
          <p:cNvPr id="396" name="Google Shape;396;p43"/>
          <p:cNvSpPr txBox="1">
            <a:spLocks noGrp="1"/>
          </p:cNvSpPr>
          <p:nvPr>
            <p:ph type="title"/>
          </p:nvPr>
        </p:nvSpPr>
        <p:spPr>
          <a:xfrm>
            <a:off x="803750" y="2040496"/>
            <a:ext cx="4087500" cy="6732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97" name="Google Shape;397;p43"/>
          <p:cNvSpPr txBox="1">
            <a:spLocks noGrp="1"/>
          </p:cNvSpPr>
          <p:nvPr>
            <p:ph type="subTitle" idx="1"/>
          </p:nvPr>
        </p:nvSpPr>
        <p:spPr>
          <a:xfrm>
            <a:off x="803750" y="2693525"/>
            <a:ext cx="3159300" cy="558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Font typeface="Josefin Sans"/>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cxnSp>
        <p:nvCxnSpPr>
          <p:cNvPr id="398" name="Google Shape;398;p43"/>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99" name="Google Shape;399;p43"/>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itle and text 6">
  <p:cSld name="CUSTOM_7_2">
    <p:spTree>
      <p:nvGrpSpPr>
        <p:cNvPr id="1" name="Shape 400"/>
        <p:cNvGrpSpPr/>
        <p:nvPr/>
      </p:nvGrpSpPr>
      <p:grpSpPr>
        <a:xfrm>
          <a:off x="0" y="0"/>
          <a:ext cx="0" cy="0"/>
          <a:chOff x="0" y="0"/>
          <a:chExt cx="0" cy="0"/>
        </a:xfrm>
      </p:grpSpPr>
      <p:sp>
        <p:nvSpPr>
          <p:cNvPr id="401" name="Google Shape;401;p44"/>
          <p:cNvSpPr txBox="1">
            <a:spLocks noGrp="1"/>
          </p:cNvSpPr>
          <p:nvPr>
            <p:ph type="title"/>
          </p:nvPr>
        </p:nvSpPr>
        <p:spPr>
          <a:xfrm>
            <a:off x="4490150" y="2047725"/>
            <a:ext cx="3364200" cy="6288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000"/>
              <a:buNone/>
              <a:defRPr/>
            </a:lvl1pPr>
            <a:lvl2pPr lvl="1" rtl="0">
              <a:spcBef>
                <a:spcPts val="0"/>
              </a:spcBef>
              <a:spcAft>
                <a:spcPts val="0"/>
              </a:spcAft>
              <a:buSzPts val="3000"/>
              <a:buNone/>
              <a:defRPr>
                <a:latin typeface="Open Sans SemiBold"/>
                <a:ea typeface="Open Sans SemiBold"/>
                <a:cs typeface="Open Sans SemiBold"/>
                <a:sym typeface="Open Sans SemiBold"/>
              </a:defRPr>
            </a:lvl2pPr>
            <a:lvl3pPr lvl="2" rtl="0">
              <a:spcBef>
                <a:spcPts val="0"/>
              </a:spcBef>
              <a:spcAft>
                <a:spcPts val="0"/>
              </a:spcAft>
              <a:buSzPts val="3000"/>
              <a:buNone/>
              <a:defRPr>
                <a:latin typeface="Open Sans SemiBold"/>
                <a:ea typeface="Open Sans SemiBold"/>
                <a:cs typeface="Open Sans SemiBold"/>
                <a:sym typeface="Open Sans SemiBold"/>
              </a:defRPr>
            </a:lvl3pPr>
            <a:lvl4pPr lvl="3" rtl="0">
              <a:spcBef>
                <a:spcPts val="0"/>
              </a:spcBef>
              <a:spcAft>
                <a:spcPts val="0"/>
              </a:spcAft>
              <a:buSzPts val="3000"/>
              <a:buNone/>
              <a:defRPr>
                <a:latin typeface="Open Sans SemiBold"/>
                <a:ea typeface="Open Sans SemiBold"/>
                <a:cs typeface="Open Sans SemiBold"/>
                <a:sym typeface="Open Sans SemiBold"/>
              </a:defRPr>
            </a:lvl4pPr>
            <a:lvl5pPr lvl="4" rtl="0">
              <a:spcBef>
                <a:spcPts val="0"/>
              </a:spcBef>
              <a:spcAft>
                <a:spcPts val="0"/>
              </a:spcAft>
              <a:buSzPts val="3000"/>
              <a:buNone/>
              <a:defRPr>
                <a:latin typeface="Open Sans SemiBold"/>
                <a:ea typeface="Open Sans SemiBold"/>
                <a:cs typeface="Open Sans SemiBold"/>
                <a:sym typeface="Open Sans SemiBold"/>
              </a:defRPr>
            </a:lvl5pPr>
            <a:lvl6pPr lvl="5" rtl="0">
              <a:spcBef>
                <a:spcPts val="0"/>
              </a:spcBef>
              <a:spcAft>
                <a:spcPts val="0"/>
              </a:spcAft>
              <a:buSzPts val="3000"/>
              <a:buNone/>
              <a:defRPr>
                <a:latin typeface="Open Sans SemiBold"/>
                <a:ea typeface="Open Sans SemiBold"/>
                <a:cs typeface="Open Sans SemiBold"/>
                <a:sym typeface="Open Sans SemiBold"/>
              </a:defRPr>
            </a:lvl6pPr>
            <a:lvl7pPr lvl="6" rtl="0">
              <a:spcBef>
                <a:spcPts val="0"/>
              </a:spcBef>
              <a:spcAft>
                <a:spcPts val="0"/>
              </a:spcAft>
              <a:buSzPts val="3000"/>
              <a:buNone/>
              <a:defRPr>
                <a:latin typeface="Open Sans SemiBold"/>
                <a:ea typeface="Open Sans SemiBold"/>
                <a:cs typeface="Open Sans SemiBold"/>
                <a:sym typeface="Open Sans SemiBold"/>
              </a:defRPr>
            </a:lvl7pPr>
            <a:lvl8pPr lvl="7" rtl="0">
              <a:spcBef>
                <a:spcPts val="0"/>
              </a:spcBef>
              <a:spcAft>
                <a:spcPts val="0"/>
              </a:spcAft>
              <a:buSzPts val="3000"/>
              <a:buNone/>
              <a:defRPr>
                <a:latin typeface="Open Sans SemiBold"/>
                <a:ea typeface="Open Sans SemiBold"/>
                <a:cs typeface="Open Sans SemiBold"/>
                <a:sym typeface="Open Sans SemiBold"/>
              </a:defRPr>
            </a:lvl8pPr>
            <a:lvl9pPr lvl="8" rtl="0">
              <a:spcBef>
                <a:spcPts val="0"/>
              </a:spcBef>
              <a:spcAft>
                <a:spcPts val="0"/>
              </a:spcAft>
              <a:buSzPts val="3000"/>
              <a:buNone/>
              <a:defRPr>
                <a:latin typeface="Open Sans SemiBold"/>
                <a:ea typeface="Open Sans SemiBold"/>
                <a:cs typeface="Open Sans SemiBold"/>
                <a:sym typeface="Open Sans SemiBold"/>
              </a:defRPr>
            </a:lvl9pPr>
          </a:lstStyle>
          <a:p>
            <a:endParaRPr/>
          </a:p>
        </p:txBody>
      </p:sp>
      <p:sp>
        <p:nvSpPr>
          <p:cNvPr id="402" name="Google Shape;402;p44"/>
          <p:cNvSpPr txBox="1">
            <a:spLocks noGrp="1"/>
          </p:cNvSpPr>
          <p:nvPr>
            <p:ph type="subTitle" idx="1"/>
          </p:nvPr>
        </p:nvSpPr>
        <p:spPr>
          <a:xfrm>
            <a:off x="4855550" y="2694825"/>
            <a:ext cx="2998800" cy="558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600"/>
              <a:buFont typeface="Josefin Sans"/>
              <a:buNone/>
              <a:defRPr sz="1400">
                <a:solidFill>
                  <a:schemeClr val="dk1"/>
                </a:solidFill>
              </a:defRPr>
            </a:lvl1pPr>
            <a:lvl2pPr lvl="1" rtl="0">
              <a:spcBef>
                <a:spcPts val="0"/>
              </a:spcBef>
              <a:spcAft>
                <a:spcPts val="0"/>
              </a:spcAft>
              <a:buSzPts val="1500"/>
              <a:buNone/>
              <a:defRPr sz="1500"/>
            </a:lvl2pPr>
            <a:lvl3pPr lvl="2" rtl="0">
              <a:spcBef>
                <a:spcPts val="0"/>
              </a:spcBef>
              <a:spcAft>
                <a:spcPts val="0"/>
              </a:spcAft>
              <a:buSzPts val="1500"/>
              <a:buNone/>
              <a:defRPr sz="1500"/>
            </a:lvl3pPr>
            <a:lvl4pPr lvl="3" rtl="0">
              <a:spcBef>
                <a:spcPts val="0"/>
              </a:spcBef>
              <a:spcAft>
                <a:spcPts val="0"/>
              </a:spcAft>
              <a:buSzPts val="1500"/>
              <a:buNone/>
              <a:defRPr sz="1500"/>
            </a:lvl4pPr>
            <a:lvl5pPr lvl="4" rtl="0">
              <a:spcBef>
                <a:spcPts val="0"/>
              </a:spcBef>
              <a:spcAft>
                <a:spcPts val="0"/>
              </a:spcAft>
              <a:buSzPts val="1500"/>
              <a:buNone/>
              <a:defRPr sz="1500"/>
            </a:lvl5pPr>
            <a:lvl6pPr lvl="5" rtl="0">
              <a:spcBef>
                <a:spcPts val="0"/>
              </a:spcBef>
              <a:spcAft>
                <a:spcPts val="0"/>
              </a:spcAft>
              <a:buSzPts val="1500"/>
              <a:buNone/>
              <a:defRPr sz="1500"/>
            </a:lvl6pPr>
            <a:lvl7pPr lvl="6" rtl="0">
              <a:spcBef>
                <a:spcPts val="0"/>
              </a:spcBef>
              <a:spcAft>
                <a:spcPts val="0"/>
              </a:spcAft>
              <a:buSzPts val="1500"/>
              <a:buNone/>
              <a:defRPr sz="1500"/>
            </a:lvl7pPr>
            <a:lvl8pPr lvl="7" rtl="0">
              <a:spcBef>
                <a:spcPts val="0"/>
              </a:spcBef>
              <a:spcAft>
                <a:spcPts val="0"/>
              </a:spcAft>
              <a:buSzPts val="1500"/>
              <a:buNone/>
              <a:defRPr sz="1500"/>
            </a:lvl8pPr>
            <a:lvl9pPr lvl="8" rtl="0">
              <a:spcBef>
                <a:spcPts val="0"/>
              </a:spcBef>
              <a:spcAft>
                <a:spcPts val="0"/>
              </a:spcAft>
              <a:buSzPts val="1500"/>
              <a:buNone/>
              <a:defRPr sz="1500"/>
            </a:lvl9pPr>
          </a:lstStyle>
          <a:p>
            <a:endParaRPr/>
          </a:p>
        </p:txBody>
      </p:sp>
      <p:cxnSp>
        <p:nvCxnSpPr>
          <p:cNvPr id="403" name="Google Shape;403;p44"/>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04" name="Google Shape;404;p44"/>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itle and text 7">
  <p:cSld name="CUSTOM_8">
    <p:spTree>
      <p:nvGrpSpPr>
        <p:cNvPr id="1" name="Shape 405"/>
        <p:cNvGrpSpPr/>
        <p:nvPr/>
      </p:nvGrpSpPr>
      <p:grpSpPr>
        <a:xfrm>
          <a:off x="0" y="0"/>
          <a:ext cx="0" cy="0"/>
          <a:chOff x="0" y="0"/>
          <a:chExt cx="0" cy="0"/>
        </a:xfrm>
      </p:grpSpPr>
      <p:sp>
        <p:nvSpPr>
          <p:cNvPr id="406" name="Google Shape;406;p45"/>
          <p:cNvSpPr txBox="1">
            <a:spLocks noGrp="1"/>
          </p:cNvSpPr>
          <p:nvPr>
            <p:ph type="subTitle" idx="1"/>
          </p:nvPr>
        </p:nvSpPr>
        <p:spPr>
          <a:xfrm>
            <a:off x="4166800" y="1453525"/>
            <a:ext cx="3957600" cy="2889000"/>
          </a:xfrm>
          <a:prstGeom prst="rect">
            <a:avLst/>
          </a:prstGeom>
        </p:spPr>
        <p:txBody>
          <a:bodyPr spcFirstLastPara="1" wrap="square" lIns="91425" tIns="91425" rIns="91425" bIns="91425" anchor="ctr" anchorCtr="0">
            <a:noAutofit/>
          </a:bodyPr>
          <a:lstStyle>
            <a:lvl1pPr marR="38100" lvl="0" algn="ctr" rtl="0">
              <a:lnSpc>
                <a:spcPct val="100000"/>
              </a:lnSpc>
              <a:spcBef>
                <a:spcPts val="0"/>
              </a:spcBef>
              <a:spcAft>
                <a:spcPts val="0"/>
              </a:spcAft>
              <a:buClr>
                <a:schemeClr val="accent1"/>
              </a:buClr>
              <a:buSzPts val="1400"/>
              <a:buChar char="●"/>
              <a:defRPr sz="1400"/>
            </a:lvl1pPr>
            <a:lvl2pPr lvl="1" algn="ctr" rtl="0">
              <a:spcBef>
                <a:spcPts val="0"/>
              </a:spcBef>
              <a:spcAft>
                <a:spcPts val="0"/>
              </a:spcAft>
              <a:buSzPts val="1400"/>
              <a:buChar char="○"/>
              <a:defRPr/>
            </a:lvl2pPr>
            <a:lvl3pPr lvl="2" algn="ctr" rtl="0">
              <a:spcBef>
                <a:spcPts val="0"/>
              </a:spcBef>
              <a:spcAft>
                <a:spcPts val="0"/>
              </a:spcAft>
              <a:buSzPts val="1400"/>
              <a:buChar char="■"/>
              <a:defRPr/>
            </a:lvl3pPr>
            <a:lvl4pPr lvl="3" algn="ctr" rtl="0">
              <a:spcBef>
                <a:spcPts val="0"/>
              </a:spcBef>
              <a:spcAft>
                <a:spcPts val="0"/>
              </a:spcAft>
              <a:buSzPts val="1400"/>
              <a:buChar char="●"/>
              <a:defRPr/>
            </a:lvl4pPr>
            <a:lvl5pPr lvl="4" algn="ctr" rtl="0">
              <a:spcBef>
                <a:spcPts val="0"/>
              </a:spcBef>
              <a:spcAft>
                <a:spcPts val="0"/>
              </a:spcAft>
              <a:buSzPts val="1400"/>
              <a:buChar char="○"/>
              <a:defRPr/>
            </a:lvl5pPr>
            <a:lvl6pPr lvl="5" algn="ctr" rtl="0">
              <a:spcBef>
                <a:spcPts val="0"/>
              </a:spcBef>
              <a:spcAft>
                <a:spcPts val="0"/>
              </a:spcAft>
              <a:buSzPts val="1400"/>
              <a:buChar char="■"/>
              <a:defRPr/>
            </a:lvl6pPr>
            <a:lvl7pPr lvl="6" algn="ctr" rtl="0">
              <a:spcBef>
                <a:spcPts val="0"/>
              </a:spcBef>
              <a:spcAft>
                <a:spcPts val="0"/>
              </a:spcAft>
              <a:buSzPts val="1400"/>
              <a:buChar char="●"/>
              <a:defRPr/>
            </a:lvl7pPr>
            <a:lvl8pPr lvl="7" algn="ctr" rtl="0">
              <a:spcBef>
                <a:spcPts val="0"/>
              </a:spcBef>
              <a:spcAft>
                <a:spcPts val="0"/>
              </a:spcAft>
              <a:buSzPts val="1400"/>
              <a:buChar char="○"/>
              <a:defRPr/>
            </a:lvl8pPr>
            <a:lvl9pPr lvl="8" algn="ctr" rtl="0">
              <a:spcBef>
                <a:spcPts val="0"/>
              </a:spcBef>
              <a:spcAft>
                <a:spcPts val="0"/>
              </a:spcAft>
              <a:buSzPts val="1400"/>
              <a:buChar char="■"/>
              <a:defRPr/>
            </a:lvl9pPr>
          </a:lstStyle>
          <a:p>
            <a:endParaRPr/>
          </a:p>
        </p:txBody>
      </p:sp>
      <p:sp>
        <p:nvSpPr>
          <p:cNvPr id="407" name="Google Shape;407;p45"/>
          <p:cNvSpPr txBox="1">
            <a:spLocks noGrp="1"/>
          </p:cNvSpPr>
          <p:nvPr>
            <p:ph type="title"/>
          </p:nvPr>
        </p:nvSpPr>
        <p:spPr>
          <a:xfrm>
            <a:off x="713225" y="445025"/>
            <a:ext cx="45027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cxnSp>
        <p:nvCxnSpPr>
          <p:cNvPr id="408" name="Google Shape;408;p45"/>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09" name="Google Shape;409;p45"/>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10" name="Google Shape;410;p45"/>
          <p:cNvCxnSpPr/>
          <p:nvPr/>
        </p:nvCxnSpPr>
        <p:spPr>
          <a:xfrm flipH="1">
            <a:off x="6772150" y="3663450"/>
            <a:ext cx="2823300" cy="16332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Title and two columns 1">
  <p:cSld name="CUSTOM_29">
    <p:spTree>
      <p:nvGrpSpPr>
        <p:cNvPr id="1" name="Shape 411"/>
        <p:cNvGrpSpPr/>
        <p:nvPr/>
      </p:nvGrpSpPr>
      <p:grpSpPr>
        <a:xfrm>
          <a:off x="0" y="0"/>
          <a:ext cx="0" cy="0"/>
          <a:chOff x="0" y="0"/>
          <a:chExt cx="0" cy="0"/>
        </a:xfrm>
      </p:grpSpPr>
      <p:cxnSp>
        <p:nvCxnSpPr>
          <p:cNvPr id="412" name="Google Shape;412;p46"/>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13" name="Google Shape;413;p46"/>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14" name="Google Shape;414;p46"/>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15" name="Google Shape;415;p46"/>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16" name="Google Shape;416;p46"/>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17" name="Google Shape;417;p46"/>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
        <p:nvSpPr>
          <p:cNvPr id="418" name="Google Shape;418;p46"/>
          <p:cNvSpPr txBox="1">
            <a:spLocks noGrp="1"/>
          </p:cNvSpPr>
          <p:nvPr>
            <p:ph type="title"/>
          </p:nvPr>
        </p:nvSpPr>
        <p:spPr>
          <a:xfrm>
            <a:off x="1531650" y="445025"/>
            <a:ext cx="60807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atin typeface="Merriweather Light"/>
                <a:ea typeface="Merriweather Light"/>
                <a:cs typeface="Merriweather Light"/>
                <a:sym typeface="Merriweather Light"/>
              </a:defRPr>
            </a:lvl2pPr>
            <a:lvl3pPr lvl="2" algn="ctr" rtl="0">
              <a:spcBef>
                <a:spcPts val="0"/>
              </a:spcBef>
              <a:spcAft>
                <a:spcPts val="0"/>
              </a:spcAft>
              <a:buSzPts val="3000"/>
              <a:buNone/>
              <a:defRPr>
                <a:latin typeface="Merriweather Light"/>
                <a:ea typeface="Merriweather Light"/>
                <a:cs typeface="Merriweather Light"/>
                <a:sym typeface="Merriweather Light"/>
              </a:defRPr>
            </a:lvl3pPr>
            <a:lvl4pPr lvl="3" algn="ctr" rtl="0">
              <a:spcBef>
                <a:spcPts val="0"/>
              </a:spcBef>
              <a:spcAft>
                <a:spcPts val="0"/>
              </a:spcAft>
              <a:buSzPts val="3000"/>
              <a:buNone/>
              <a:defRPr>
                <a:latin typeface="Merriweather Light"/>
                <a:ea typeface="Merriweather Light"/>
                <a:cs typeface="Merriweather Light"/>
                <a:sym typeface="Merriweather Light"/>
              </a:defRPr>
            </a:lvl4pPr>
            <a:lvl5pPr lvl="4" algn="ctr" rtl="0">
              <a:spcBef>
                <a:spcPts val="0"/>
              </a:spcBef>
              <a:spcAft>
                <a:spcPts val="0"/>
              </a:spcAft>
              <a:buSzPts val="3000"/>
              <a:buNone/>
              <a:defRPr>
                <a:latin typeface="Merriweather Light"/>
                <a:ea typeface="Merriweather Light"/>
                <a:cs typeface="Merriweather Light"/>
                <a:sym typeface="Merriweather Light"/>
              </a:defRPr>
            </a:lvl5pPr>
            <a:lvl6pPr lvl="5" algn="ctr" rtl="0">
              <a:spcBef>
                <a:spcPts val="0"/>
              </a:spcBef>
              <a:spcAft>
                <a:spcPts val="0"/>
              </a:spcAft>
              <a:buSzPts val="3000"/>
              <a:buNone/>
              <a:defRPr>
                <a:latin typeface="Merriweather Light"/>
                <a:ea typeface="Merriweather Light"/>
                <a:cs typeface="Merriweather Light"/>
                <a:sym typeface="Merriweather Light"/>
              </a:defRPr>
            </a:lvl6pPr>
            <a:lvl7pPr lvl="6" algn="ctr" rtl="0">
              <a:spcBef>
                <a:spcPts val="0"/>
              </a:spcBef>
              <a:spcAft>
                <a:spcPts val="0"/>
              </a:spcAft>
              <a:buSzPts val="3000"/>
              <a:buNone/>
              <a:defRPr>
                <a:latin typeface="Merriweather Light"/>
                <a:ea typeface="Merriweather Light"/>
                <a:cs typeface="Merriweather Light"/>
                <a:sym typeface="Merriweather Light"/>
              </a:defRPr>
            </a:lvl7pPr>
            <a:lvl8pPr lvl="7" algn="ctr" rtl="0">
              <a:spcBef>
                <a:spcPts val="0"/>
              </a:spcBef>
              <a:spcAft>
                <a:spcPts val="0"/>
              </a:spcAft>
              <a:buSzPts val="3000"/>
              <a:buNone/>
              <a:defRPr>
                <a:latin typeface="Merriweather Light"/>
                <a:ea typeface="Merriweather Light"/>
                <a:cs typeface="Merriweather Light"/>
                <a:sym typeface="Merriweather Light"/>
              </a:defRPr>
            </a:lvl8pPr>
            <a:lvl9pPr lvl="8" algn="ctr"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sp>
        <p:nvSpPr>
          <p:cNvPr id="419" name="Google Shape;419;p46"/>
          <p:cNvSpPr txBox="1">
            <a:spLocks noGrp="1"/>
          </p:cNvSpPr>
          <p:nvPr>
            <p:ph type="subTitle" idx="1"/>
          </p:nvPr>
        </p:nvSpPr>
        <p:spPr>
          <a:xfrm>
            <a:off x="4525188" y="1537663"/>
            <a:ext cx="3957600" cy="2889000"/>
          </a:xfrm>
          <a:prstGeom prst="rect">
            <a:avLst/>
          </a:prstGeom>
        </p:spPr>
        <p:txBody>
          <a:bodyPr spcFirstLastPara="1" wrap="square" lIns="91425" tIns="91425" rIns="91425" bIns="91425" anchor="ctr" anchorCtr="0">
            <a:noAutofit/>
          </a:bodyPr>
          <a:lstStyle>
            <a:lvl1pPr marR="38100" lvl="0" algn="ctr" rtl="0">
              <a:lnSpc>
                <a:spcPct val="100000"/>
              </a:lnSpc>
              <a:spcBef>
                <a:spcPts val="0"/>
              </a:spcBef>
              <a:spcAft>
                <a:spcPts val="0"/>
              </a:spcAft>
              <a:buClr>
                <a:schemeClr val="accent1"/>
              </a:buClr>
              <a:buSzPts val="1400"/>
              <a:buChar char="●"/>
              <a:defRPr sz="1400"/>
            </a:lvl1pPr>
            <a:lvl2pPr lvl="1" algn="ctr" rtl="0">
              <a:spcBef>
                <a:spcPts val="0"/>
              </a:spcBef>
              <a:spcAft>
                <a:spcPts val="0"/>
              </a:spcAft>
              <a:buClr>
                <a:schemeClr val="dk1"/>
              </a:buClr>
              <a:buSzPts val="1400"/>
              <a:buChar char="○"/>
              <a:defRPr/>
            </a:lvl2pPr>
            <a:lvl3pPr lvl="2" algn="ctr" rtl="0">
              <a:spcBef>
                <a:spcPts val="0"/>
              </a:spcBef>
              <a:spcAft>
                <a:spcPts val="0"/>
              </a:spcAft>
              <a:buClr>
                <a:schemeClr val="dk1"/>
              </a:buClr>
              <a:buSzPts val="1400"/>
              <a:buChar char="■"/>
              <a:defRPr/>
            </a:lvl3pPr>
            <a:lvl4pPr lvl="3" algn="ctr" rtl="0">
              <a:spcBef>
                <a:spcPts val="0"/>
              </a:spcBef>
              <a:spcAft>
                <a:spcPts val="0"/>
              </a:spcAft>
              <a:buClr>
                <a:schemeClr val="dk1"/>
              </a:buClr>
              <a:buSzPts val="1400"/>
              <a:buChar char="●"/>
              <a:defRPr/>
            </a:lvl4pPr>
            <a:lvl5pPr lvl="4" algn="ctr" rtl="0">
              <a:spcBef>
                <a:spcPts val="0"/>
              </a:spcBef>
              <a:spcAft>
                <a:spcPts val="0"/>
              </a:spcAft>
              <a:buClr>
                <a:schemeClr val="dk1"/>
              </a:buClr>
              <a:buSzPts val="1400"/>
              <a:buChar char="○"/>
              <a:defRPr/>
            </a:lvl5pPr>
            <a:lvl6pPr lvl="5" algn="ctr" rtl="0">
              <a:spcBef>
                <a:spcPts val="0"/>
              </a:spcBef>
              <a:spcAft>
                <a:spcPts val="0"/>
              </a:spcAft>
              <a:buClr>
                <a:schemeClr val="dk1"/>
              </a:buClr>
              <a:buSzPts val="1400"/>
              <a:buChar char="■"/>
              <a:defRPr/>
            </a:lvl6pPr>
            <a:lvl7pPr lvl="6" algn="ctr" rtl="0">
              <a:spcBef>
                <a:spcPts val="0"/>
              </a:spcBef>
              <a:spcAft>
                <a:spcPts val="0"/>
              </a:spcAft>
              <a:buClr>
                <a:schemeClr val="dk1"/>
              </a:buClr>
              <a:buSzPts val="1400"/>
              <a:buChar char="●"/>
              <a:defRPr/>
            </a:lvl7pPr>
            <a:lvl8pPr lvl="7" algn="ctr" rtl="0">
              <a:spcBef>
                <a:spcPts val="0"/>
              </a:spcBef>
              <a:spcAft>
                <a:spcPts val="0"/>
              </a:spcAft>
              <a:buClr>
                <a:schemeClr val="dk1"/>
              </a:buClr>
              <a:buSzPts val="1400"/>
              <a:buChar char="○"/>
              <a:defRPr/>
            </a:lvl8pPr>
            <a:lvl9pPr lvl="8" algn="ctr" rtl="0">
              <a:spcBef>
                <a:spcPts val="0"/>
              </a:spcBef>
              <a:spcAft>
                <a:spcPts val="0"/>
              </a:spcAft>
              <a:buClr>
                <a:schemeClr val="dk1"/>
              </a:buClr>
              <a:buSzPts val="1400"/>
              <a:buChar char="■"/>
              <a:defRPr/>
            </a:lvl9pPr>
          </a:lstStyle>
          <a:p>
            <a:endParaRPr/>
          </a:p>
        </p:txBody>
      </p:sp>
      <p:sp>
        <p:nvSpPr>
          <p:cNvPr id="420" name="Google Shape;420;p46"/>
          <p:cNvSpPr txBox="1">
            <a:spLocks noGrp="1"/>
          </p:cNvSpPr>
          <p:nvPr>
            <p:ph type="subTitle" idx="2"/>
          </p:nvPr>
        </p:nvSpPr>
        <p:spPr>
          <a:xfrm>
            <a:off x="661213" y="1537663"/>
            <a:ext cx="3957600" cy="2889000"/>
          </a:xfrm>
          <a:prstGeom prst="rect">
            <a:avLst/>
          </a:prstGeom>
        </p:spPr>
        <p:txBody>
          <a:bodyPr spcFirstLastPara="1" wrap="square" lIns="91425" tIns="91425" rIns="91425" bIns="91425" anchor="ctr" anchorCtr="0">
            <a:noAutofit/>
          </a:bodyPr>
          <a:lstStyle>
            <a:lvl1pPr marR="38100" lvl="0" algn="ctr" rtl="0">
              <a:lnSpc>
                <a:spcPct val="100000"/>
              </a:lnSpc>
              <a:spcBef>
                <a:spcPts val="0"/>
              </a:spcBef>
              <a:spcAft>
                <a:spcPts val="0"/>
              </a:spcAft>
              <a:buClr>
                <a:schemeClr val="accent1"/>
              </a:buClr>
              <a:buSzPts val="1400"/>
              <a:buChar char="●"/>
              <a:defRPr sz="1400"/>
            </a:lvl1pPr>
            <a:lvl2pPr lvl="1" algn="ctr" rtl="0">
              <a:spcBef>
                <a:spcPts val="0"/>
              </a:spcBef>
              <a:spcAft>
                <a:spcPts val="0"/>
              </a:spcAft>
              <a:buClr>
                <a:schemeClr val="dk1"/>
              </a:buClr>
              <a:buSzPts val="1400"/>
              <a:buChar char="○"/>
              <a:defRPr/>
            </a:lvl2pPr>
            <a:lvl3pPr lvl="2" algn="ctr" rtl="0">
              <a:spcBef>
                <a:spcPts val="0"/>
              </a:spcBef>
              <a:spcAft>
                <a:spcPts val="0"/>
              </a:spcAft>
              <a:buClr>
                <a:schemeClr val="dk1"/>
              </a:buClr>
              <a:buSzPts val="1400"/>
              <a:buChar char="■"/>
              <a:defRPr/>
            </a:lvl3pPr>
            <a:lvl4pPr lvl="3" algn="ctr" rtl="0">
              <a:spcBef>
                <a:spcPts val="0"/>
              </a:spcBef>
              <a:spcAft>
                <a:spcPts val="0"/>
              </a:spcAft>
              <a:buClr>
                <a:schemeClr val="dk1"/>
              </a:buClr>
              <a:buSzPts val="1400"/>
              <a:buChar char="●"/>
              <a:defRPr/>
            </a:lvl4pPr>
            <a:lvl5pPr lvl="4" algn="ctr" rtl="0">
              <a:spcBef>
                <a:spcPts val="0"/>
              </a:spcBef>
              <a:spcAft>
                <a:spcPts val="0"/>
              </a:spcAft>
              <a:buClr>
                <a:schemeClr val="dk1"/>
              </a:buClr>
              <a:buSzPts val="1400"/>
              <a:buChar char="○"/>
              <a:defRPr/>
            </a:lvl5pPr>
            <a:lvl6pPr lvl="5" algn="ctr" rtl="0">
              <a:spcBef>
                <a:spcPts val="0"/>
              </a:spcBef>
              <a:spcAft>
                <a:spcPts val="0"/>
              </a:spcAft>
              <a:buClr>
                <a:schemeClr val="dk1"/>
              </a:buClr>
              <a:buSzPts val="1400"/>
              <a:buChar char="■"/>
              <a:defRPr/>
            </a:lvl6pPr>
            <a:lvl7pPr lvl="6" algn="ctr" rtl="0">
              <a:spcBef>
                <a:spcPts val="0"/>
              </a:spcBef>
              <a:spcAft>
                <a:spcPts val="0"/>
              </a:spcAft>
              <a:buClr>
                <a:schemeClr val="dk1"/>
              </a:buClr>
              <a:buSzPts val="1400"/>
              <a:buChar char="●"/>
              <a:defRPr/>
            </a:lvl7pPr>
            <a:lvl8pPr lvl="7" algn="ctr" rtl="0">
              <a:spcBef>
                <a:spcPts val="0"/>
              </a:spcBef>
              <a:spcAft>
                <a:spcPts val="0"/>
              </a:spcAft>
              <a:buClr>
                <a:schemeClr val="dk1"/>
              </a:buClr>
              <a:buSzPts val="1400"/>
              <a:buChar char="○"/>
              <a:defRPr/>
            </a:lvl8pPr>
            <a:lvl9pPr lvl="8" algn="ctr" rtl="0">
              <a:spcBef>
                <a:spcPts val="0"/>
              </a:spcBef>
              <a:spcAft>
                <a:spcPts val="0"/>
              </a:spcAft>
              <a:buClr>
                <a:schemeClr val="dk1"/>
              </a:buClr>
              <a:buSzPts val="1400"/>
              <a:buChar char="■"/>
              <a:defRPr/>
            </a:lvl9pPr>
          </a:lstStyle>
          <a:p>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itle and two columns 2">
  <p:cSld name="CUSTOM_9">
    <p:spTree>
      <p:nvGrpSpPr>
        <p:cNvPr id="1" name="Shape 421"/>
        <p:cNvGrpSpPr/>
        <p:nvPr/>
      </p:nvGrpSpPr>
      <p:grpSpPr>
        <a:xfrm>
          <a:off x="0" y="0"/>
          <a:ext cx="0" cy="0"/>
          <a:chOff x="0" y="0"/>
          <a:chExt cx="0" cy="0"/>
        </a:xfrm>
      </p:grpSpPr>
      <p:sp>
        <p:nvSpPr>
          <p:cNvPr id="422" name="Google Shape;422;p47"/>
          <p:cNvSpPr txBox="1">
            <a:spLocks noGrp="1"/>
          </p:cNvSpPr>
          <p:nvPr>
            <p:ph type="subTitle" idx="1"/>
          </p:nvPr>
        </p:nvSpPr>
        <p:spPr>
          <a:xfrm>
            <a:off x="4816075" y="3616375"/>
            <a:ext cx="2942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423" name="Google Shape;423;p47"/>
          <p:cNvSpPr txBox="1">
            <a:spLocks noGrp="1"/>
          </p:cNvSpPr>
          <p:nvPr>
            <p:ph type="subTitle" idx="2"/>
          </p:nvPr>
        </p:nvSpPr>
        <p:spPr>
          <a:xfrm>
            <a:off x="4816200" y="3956375"/>
            <a:ext cx="2941800" cy="652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b="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424" name="Google Shape;424;p47"/>
          <p:cNvSpPr txBox="1">
            <a:spLocks noGrp="1"/>
          </p:cNvSpPr>
          <p:nvPr>
            <p:ph type="subTitle" idx="3"/>
          </p:nvPr>
        </p:nvSpPr>
        <p:spPr>
          <a:xfrm>
            <a:off x="1385829" y="3616375"/>
            <a:ext cx="2942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425" name="Google Shape;425;p47"/>
          <p:cNvSpPr txBox="1">
            <a:spLocks noGrp="1"/>
          </p:cNvSpPr>
          <p:nvPr>
            <p:ph type="subTitle" idx="4"/>
          </p:nvPr>
        </p:nvSpPr>
        <p:spPr>
          <a:xfrm>
            <a:off x="1386025" y="3956375"/>
            <a:ext cx="2941800" cy="652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b="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426" name="Google Shape;426;p47"/>
          <p:cNvSpPr txBox="1">
            <a:spLocks noGrp="1"/>
          </p:cNvSpPr>
          <p:nvPr>
            <p:ph type="title"/>
          </p:nvPr>
        </p:nvSpPr>
        <p:spPr>
          <a:xfrm>
            <a:off x="713225" y="445025"/>
            <a:ext cx="27291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cxnSp>
        <p:nvCxnSpPr>
          <p:cNvPr id="427" name="Google Shape;427;p47"/>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28" name="Google Shape;428;p47"/>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itle and three columns 4">
  <p:cSld name="CUSTOM_31">
    <p:spTree>
      <p:nvGrpSpPr>
        <p:cNvPr id="1" name="Shape 429"/>
        <p:cNvGrpSpPr/>
        <p:nvPr/>
      </p:nvGrpSpPr>
      <p:grpSpPr>
        <a:xfrm>
          <a:off x="0" y="0"/>
          <a:ext cx="0" cy="0"/>
          <a:chOff x="0" y="0"/>
          <a:chExt cx="0" cy="0"/>
        </a:xfrm>
      </p:grpSpPr>
      <p:sp>
        <p:nvSpPr>
          <p:cNvPr id="430" name="Google Shape;430;p48"/>
          <p:cNvSpPr txBox="1">
            <a:spLocks noGrp="1"/>
          </p:cNvSpPr>
          <p:nvPr>
            <p:ph type="title"/>
          </p:nvPr>
        </p:nvSpPr>
        <p:spPr>
          <a:xfrm>
            <a:off x="1244250" y="445025"/>
            <a:ext cx="6655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atin typeface="Merriweather Light"/>
                <a:ea typeface="Merriweather Light"/>
                <a:cs typeface="Merriweather Light"/>
                <a:sym typeface="Merriweather Light"/>
              </a:defRPr>
            </a:lvl2pPr>
            <a:lvl3pPr lvl="2" algn="ctr" rtl="0">
              <a:spcBef>
                <a:spcPts val="0"/>
              </a:spcBef>
              <a:spcAft>
                <a:spcPts val="0"/>
              </a:spcAft>
              <a:buSzPts val="3000"/>
              <a:buNone/>
              <a:defRPr>
                <a:latin typeface="Merriweather Light"/>
                <a:ea typeface="Merriweather Light"/>
                <a:cs typeface="Merriweather Light"/>
                <a:sym typeface="Merriweather Light"/>
              </a:defRPr>
            </a:lvl3pPr>
            <a:lvl4pPr lvl="3" algn="ctr" rtl="0">
              <a:spcBef>
                <a:spcPts val="0"/>
              </a:spcBef>
              <a:spcAft>
                <a:spcPts val="0"/>
              </a:spcAft>
              <a:buSzPts val="3000"/>
              <a:buNone/>
              <a:defRPr>
                <a:latin typeface="Merriweather Light"/>
                <a:ea typeface="Merriweather Light"/>
                <a:cs typeface="Merriweather Light"/>
                <a:sym typeface="Merriweather Light"/>
              </a:defRPr>
            </a:lvl4pPr>
            <a:lvl5pPr lvl="4" algn="ctr" rtl="0">
              <a:spcBef>
                <a:spcPts val="0"/>
              </a:spcBef>
              <a:spcAft>
                <a:spcPts val="0"/>
              </a:spcAft>
              <a:buSzPts val="3000"/>
              <a:buNone/>
              <a:defRPr>
                <a:latin typeface="Merriweather Light"/>
                <a:ea typeface="Merriweather Light"/>
                <a:cs typeface="Merriweather Light"/>
                <a:sym typeface="Merriweather Light"/>
              </a:defRPr>
            </a:lvl5pPr>
            <a:lvl6pPr lvl="5" algn="ctr" rtl="0">
              <a:spcBef>
                <a:spcPts val="0"/>
              </a:spcBef>
              <a:spcAft>
                <a:spcPts val="0"/>
              </a:spcAft>
              <a:buSzPts val="3000"/>
              <a:buNone/>
              <a:defRPr>
                <a:latin typeface="Merriweather Light"/>
                <a:ea typeface="Merriweather Light"/>
                <a:cs typeface="Merriweather Light"/>
                <a:sym typeface="Merriweather Light"/>
              </a:defRPr>
            </a:lvl6pPr>
            <a:lvl7pPr lvl="6" algn="ctr" rtl="0">
              <a:spcBef>
                <a:spcPts val="0"/>
              </a:spcBef>
              <a:spcAft>
                <a:spcPts val="0"/>
              </a:spcAft>
              <a:buSzPts val="3000"/>
              <a:buNone/>
              <a:defRPr>
                <a:latin typeface="Merriweather Light"/>
                <a:ea typeface="Merriweather Light"/>
                <a:cs typeface="Merriweather Light"/>
                <a:sym typeface="Merriweather Light"/>
              </a:defRPr>
            </a:lvl7pPr>
            <a:lvl8pPr lvl="7" algn="ctr" rtl="0">
              <a:spcBef>
                <a:spcPts val="0"/>
              </a:spcBef>
              <a:spcAft>
                <a:spcPts val="0"/>
              </a:spcAft>
              <a:buSzPts val="3000"/>
              <a:buNone/>
              <a:defRPr>
                <a:latin typeface="Merriweather Light"/>
                <a:ea typeface="Merriweather Light"/>
                <a:cs typeface="Merriweather Light"/>
                <a:sym typeface="Merriweather Light"/>
              </a:defRPr>
            </a:lvl8pPr>
            <a:lvl9pPr lvl="8" algn="ctr"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sp>
        <p:nvSpPr>
          <p:cNvPr id="431" name="Google Shape;431;p48"/>
          <p:cNvSpPr txBox="1">
            <a:spLocks noGrp="1"/>
          </p:cNvSpPr>
          <p:nvPr>
            <p:ph type="subTitle" idx="1"/>
          </p:nvPr>
        </p:nvSpPr>
        <p:spPr>
          <a:xfrm>
            <a:off x="3509000" y="33987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432" name="Google Shape;432;p48"/>
          <p:cNvSpPr txBox="1">
            <a:spLocks noGrp="1"/>
          </p:cNvSpPr>
          <p:nvPr>
            <p:ph type="subTitle" idx="2"/>
          </p:nvPr>
        </p:nvSpPr>
        <p:spPr>
          <a:xfrm>
            <a:off x="3509025" y="3814950"/>
            <a:ext cx="2126100" cy="886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433" name="Google Shape;433;p48"/>
          <p:cNvSpPr txBox="1">
            <a:spLocks noGrp="1"/>
          </p:cNvSpPr>
          <p:nvPr>
            <p:ph type="subTitle" idx="3"/>
          </p:nvPr>
        </p:nvSpPr>
        <p:spPr>
          <a:xfrm>
            <a:off x="953025" y="33987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434" name="Google Shape;434;p48"/>
          <p:cNvSpPr txBox="1">
            <a:spLocks noGrp="1"/>
          </p:cNvSpPr>
          <p:nvPr>
            <p:ph type="subTitle" idx="4"/>
          </p:nvPr>
        </p:nvSpPr>
        <p:spPr>
          <a:xfrm>
            <a:off x="953125" y="3814951"/>
            <a:ext cx="2126100" cy="886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435" name="Google Shape;435;p48"/>
          <p:cNvSpPr txBox="1">
            <a:spLocks noGrp="1"/>
          </p:cNvSpPr>
          <p:nvPr>
            <p:ph type="subTitle" idx="5"/>
          </p:nvPr>
        </p:nvSpPr>
        <p:spPr>
          <a:xfrm>
            <a:off x="6064875" y="33987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436" name="Google Shape;436;p48"/>
          <p:cNvSpPr txBox="1">
            <a:spLocks noGrp="1"/>
          </p:cNvSpPr>
          <p:nvPr>
            <p:ph type="subTitle" idx="6"/>
          </p:nvPr>
        </p:nvSpPr>
        <p:spPr>
          <a:xfrm>
            <a:off x="6064875" y="3814950"/>
            <a:ext cx="2126100" cy="886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437" name="Google Shape;437;p48"/>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38" name="Google Shape;438;p48"/>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39" name="Google Shape;439;p48"/>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40" name="Google Shape;440;p48"/>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Thanks">
  <p:cSld name="CUSTOM_1">
    <p:spTree>
      <p:nvGrpSpPr>
        <p:cNvPr id="1" name="Shape 441"/>
        <p:cNvGrpSpPr/>
        <p:nvPr/>
      </p:nvGrpSpPr>
      <p:grpSpPr>
        <a:xfrm>
          <a:off x="0" y="0"/>
          <a:ext cx="0" cy="0"/>
          <a:chOff x="0" y="0"/>
          <a:chExt cx="0" cy="0"/>
        </a:xfrm>
      </p:grpSpPr>
      <p:sp>
        <p:nvSpPr>
          <p:cNvPr id="442" name="Google Shape;442;p49"/>
          <p:cNvSpPr txBox="1">
            <a:spLocks noGrp="1"/>
          </p:cNvSpPr>
          <p:nvPr>
            <p:ph type="title"/>
          </p:nvPr>
        </p:nvSpPr>
        <p:spPr>
          <a:xfrm>
            <a:off x="2832900" y="791200"/>
            <a:ext cx="3478200" cy="922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300"/>
              <a:buNone/>
              <a:defRPr sz="7000"/>
            </a:lvl1pPr>
            <a:lvl2pPr lvl="1" algn="ctr" rtl="0">
              <a:spcBef>
                <a:spcPts val="0"/>
              </a:spcBef>
              <a:spcAft>
                <a:spcPts val="0"/>
              </a:spcAft>
              <a:buSzPts val="3000"/>
              <a:buNone/>
              <a:defRPr>
                <a:latin typeface="Open Sans"/>
                <a:ea typeface="Open Sans"/>
                <a:cs typeface="Open Sans"/>
                <a:sym typeface="Open Sans"/>
              </a:defRPr>
            </a:lvl2pPr>
            <a:lvl3pPr lvl="2" algn="ctr" rtl="0">
              <a:spcBef>
                <a:spcPts val="0"/>
              </a:spcBef>
              <a:spcAft>
                <a:spcPts val="0"/>
              </a:spcAft>
              <a:buSzPts val="3000"/>
              <a:buNone/>
              <a:defRPr>
                <a:latin typeface="Open Sans"/>
                <a:ea typeface="Open Sans"/>
                <a:cs typeface="Open Sans"/>
                <a:sym typeface="Open Sans"/>
              </a:defRPr>
            </a:lvl3pPr>
            <a:lvl4pPr lvl="3" algn="ctr" rtl="0">
              <a:spcBef>
                <a:spcPts val="0"/>
              </a:spcBef>
              <a:spcAft>
                <a:spcPts val="0"/>
              </a:spcAft>
              <a:buSzPts val="3000"/>
              <a:buNone/>
              <a:defRPr>
                <a:latin typeface="Open Sans"/>
                <a:ea typeface="Open Sans"/>
                <a:cs typeface="Open Sans"/>
                <a:sym typeface="Open Sans"/>
              </a:defRPr>
            </a:lvl4pPr>
            <a:lvl5pPr lvl="4" algn="ctr" rtl="0">
              <a:spcBef>
                <a:spcPts val="0"/>
              </a:spcBef>
              <a:spcAft>
                <a:spcPts val="0"/>
              </a:spcAft>
              <a:buSzPts val="3000"/>
              <a:buNone/>
              <a:defRPr>
                <a:latin typeface="Open Sans"/>
                <a:ea typeface="Open Sans"/>
                <a:cs typeface="Open Sans"/>
                <a:sym typeface="Open Sans"/>
              </a:defRPr>
            </a:lvl5pPr>
            <a:lvl6pPr lvl="5" algn="ctr" rtl="0">
              <a:spcBef>
                <a:spcPts val="0"/>
              </a:spcBef>
              <a:spcAft>
                <a:spcPts val="0"/>
              </a:spcAft>
              <a:buSzPts val="3000"/>
              <a:buNone/>
              <a:defRPr>
                <a:latin typeface="Open Sans"/>
                <a:ea typeface="Open Sans"/>
                <a:cs typeface="Open Sans"/>
                <a:sym typeface="Open Sans"/>
              </a:defRPr>
            </a:lvl6pPr>
            <a:lvl7pPr lvl="6" algn="ctr" rtl="0">
              <a:spcBef>
                <a:spcPts val="0"/>
              </a:spcBef>
              <a:spcAft>
                <a:spcPts val="0"/>
              </a:spcAft>
              <a:buSzPts val="3000"/>
              <a:buNone/>
              <a:defRPr>
                <a:latin typeface="Open Sans"/>
                <a:ea typeface="Open Sans"/>
                <a:cs typeface="Open Sans"/>
                <a:sym typeface="Open Sans"/>
              </a:defRPr>
            </a:lvl7pPr>
            <a:lvl8pPr lvl="7" algn="ctr" rtl="0">
              <a:spcBef>
                <a:spcPts val="0"/>
              </a:spcBef>
              <a:spcAft>
                <a:spcPts val="0"/>
              </a:spcAft>
              <a:buSzPts val="3000"/>
              <a:buNone/>
              <a:defRPr>
                <a:latin typeface="Open Sans"/>
                <a:ea typeface="Open Sans"/>
                <a:cs typeface="Open Sans"/>
                <a:sym typeface="Open Sans"/>
              </a:defRPr>
            </a:lvl8pPr>
            <a:lvl9pPr lvl="8" algn="ctr" rtl="0">
              <a:spcBef>
                <a:spcPts val="0"/>
              </a:spcBef>
              <a:spcAft>
                <a:spcPts val="0"/>
              </a:spcAft>
              <a:buSzPts val="3000"/>
              <a:buNone/>
              <a:defRPr>
                <a:latin typeface="Open Sans"/>
                <a:ea typeface="Open Sans"/>
                <a:cs typeface="Open Sans"/>
                <a:sym typeface="Open Sans"/>
              </a:defRPr>
            </a:lvl9pPr>
          </a:lstStyle>
          <a:p>
            <a:endParaRPr/>
          </a:p>
        </p:txBody>
      </p:sp>
      <p:sp>
        <p:nvSpPr>
          <p:cNvPr id="443" name="Google Shape;443;p49"/>
          <p:cNvSpPr txBox="1">
            <a:spLocks noGrp="1"/>
          </p:cNvSpPr>
          <p:nvPr>
            <p:ph type="subTitle" idx="1"/>
          </p:nvPr>
        </p:nvSpPr>
        <p:spPr>
          <a:xfrm>
            <a:off x="2983350" y="1749425"/>
            <a:ext cx="3177300" cy="922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444" name="Google Shape;444;p49"/>
          <p:cNvSpPr txBox="1"/>
          <p:nvPr/>
        </p:nvSpPr>
        <p:spPr>
          <a:xfrm>
            <a:off x="2900450" y="3438275"/>
            <a:ext cx="3343200" cy="716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b="1">
                <a:solidFill>
                  <a:schemeClr val="dk2"/>
                </a:solidFill>
                <a:latin typeface="Montserrat"/>
                <a:ea typeface="Montserrat"/>
                <a:cs typeface="Montserrat"/>
                <a:sym typeface="Montserrat"/>
              </a:rPr>
              <a:t>CREDITS</a:t>
            </a:r>
            <a:r>
              <a:rPr lang="en" sz="1100">
                <a:solidFill>
                  <a:schemeClr val="dk2"/>
                </a:solidFill>
                <a:latin typeface="Montserrat"/>
                <a:ea typeface="Montserrat"/>
                <a:cs typeface="Montserrat"/>
                <a:sym typeface="Montserrat"/>
              </a:rPr>
              <a:t>: This presentation template was created by </a:t>
            </a:r>
            <a:r>
              <a:rPr lang="en" sz="1100" b="1">
                <a:solidFill>
                  <a:schemeClr val="dk2"/>
                </a:solidFill>
                <a:uFill>
                  <a:noFill/>
                </a:uFill>
                <a:latin typeface="Montserrat"/>
                <a:ea typeface="Montserrat"/>
                <a:cs typeface="Montserrat"/>
                <a:sym typeface="Montserrat"/>
                <a:hlinkClick r:id="rId2">
                  <a:extLst>
                    <a:ext uri="{A12FA001-AC4F-418D-AE19-62706E023703}">
                      <ahyp:hlinkClr xmlns:ahyp="http://schemas.microsoft.com/office/drawing/2018/hyperlinkcolor" val="tx"/>
                    </a:ext>
                  </a:extLst>
                </a:hlinkClick>
              </a:rPr>
              <a:t>Slidesgo</a:t>
            </a:r>
            <a:r>
              <a:rPr lang="en" sz="1100">
                <a:solidFill>
                  <a:schemeClr val="dk2"/>
                </a:solidFill>
                <a:latin typeface="Montserrat"/>
                <a:ea typeface="Montserrat"/>
                <a:cs typeface="Montserrat"/>
                <a:sym typeface="Montserrat"/>
              </a:rPr>
              <a:t>, including icons by </a:t>
            </a:r>
            <a:r>
              <a:rPr lang="en" sz="1100" b="1">
                <a:solidFill>
                  <a:schemeClr val="dk2"/>
                </a:solidFill>
                <a:uFill>
                  <a:noFill/>
                </a:uFill>
                <a:latin typeface="Montserrat"/>
                <a:ea typeface="Montserrat"/>
                <a:cs typeface="Montserrat"/>
                <a:sym typeface="Montserrat"/>
                <a:hlinkClick r:id="rId3">
                  <a:extLst>
                    <a:ext uri="{A12FA001-AC4F-418D-AE19-62706E023703}">
                      <ahyp:hlinkClr xmlns:ahyp="http://schemas.microsoft.com/office/drawing/2018/hyperlinkcolor" val="tx"/>
                    </a:ext>
                  </a:extLst>
                </a:hlinkClick>
              </a:rPr>
              <a:t>Flaticon</a:t>
            </a:r>
            <a:r>
              <a:rPr lang="en" sz="1100">
                <a:solidFill>
                  <a:schemeClr val="dk2"/>
                </a:solidFill>
                <a:latin typeface="Montserrat"/>
                <a:ea typeface="Montserrat"/>
                <a:cs typeface="Montserrat"/>
                <a:sym typeface="Montserrat"/>
              </a:rPr>
              <a:t>, infographics &amp; images by </a:t>
            </a:r>
            <a:r>
              <a:rPr lang="en" sz="1100" b="1">
                <a:solidFill>
                  <a:schemeClr val="dk2"/>
                </a:solidFill>
                <a:uFill>
                  <a:noFill/>
                </a:uFill>
                <a:latin typeface="Montserrat"/>
                <a:ea typeface="Montserrat"/>
                <a:cs typeface="Montserrat"/>
                <a:sym typeface="Montserrat"/>
                <a:hlinkClick r:id="rId4">
                  <a:extLst>
                    <a:ext uri="{A12FA001-AC4F-418D-AE19-62706E023703}">
                      <ahyp:hlinkClr xmlns:ahyp="http://schemas.microsoft.com/office/drawing/2018/hyperlinkcolor" val="tx"/>
                    </a:ext>
                  </a:extLst>
                </a:hlinkClick>
              </a:rPr>
              <a:t>Freepik</a:t>
            </a:r>
            <a:endParaRPr sz="1100" b="1">
              <a:solidFill>
                <a:schemeClr val="dk2"/>
              </a:solidFill>
              <a:latin typeface="Montserrat"/>
              <a:ea typeface="Montserrat"/>
              <a:cs typeface="Montserrat"/>
              <a:sym typeface="Montserrat"/>
            </a:endParaRPr>
          </a:p>
        </p:txBody>
      </p:sp>
      <p:cxnSp>
        <p:nvCxnSpPr>
          <p:cNvPr id="445" name="Google Shape;445;p49"/>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46" name="Google Shape;446;p49"/>
          <p:cNvCxnSpPr/>
          <p:nvPr/>
        </p:nvCxnSpPr>
        <p:spPr>
          <a:xfrm>
            <a:off x="-257975" y="3935375"/>
            <a:ext cx="3047400" cy="13464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47" name="Google Shape;447;p49"/>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48" name="Google Shape;448;p49"/>
          <p:cNvCxnSpPr/>
          <p:nvPr/>
        </p:nvCxnSpPr>
        <p:spPr>
          <a:xfrm>
            <a:off x="6467450" y="-72550"/>
            <a:ext cx="3047400" cy="13464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Background">
  <p:cSld name="CUSTOM_10">
    <p:spTree>
      <p:nvGrpSpPr>
        <p:cNvPr id="1" name="Shape 449"/>
        <p:cNvGrpSpPr/>
        <p:nvPr/>
      </p:nvGrpSpPr>
      <p:grpSpPr>
        <a:xfrm>
          <a:off x="0" y="0"/>
          <a:ext cx="0" cy="0"/>
          <a:chOff x="0" y="0"/>
          <a:chExt cx="0" cy="0"/>
        </a:xfrm>
      </p:grpSpPr>
      <p:cxnSp>
        <p:nvCxnSpPr>
          <p:cNvPr id="450" name="Google Shape;450;p50"/>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51" name="Google Shape;451;p50"/>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8"/>
        <p:cNvGrpSpPr/>
        <p:nvPr/>
      </p:nvGrpSpPr>
      <p:grpSpPr>
        <a:xfrm>
          <a:off x="0" y="0"/>
          <a:ext cx="0" cy="0"/>
          <a:chOff x="0" y="0"/>
          <a:chExt cx="0" cy="0"/>
        </a:xfrm>
      </p:grpSpPr>
      <p:sp>
        <p:nvSpPr>
          <p:cNvPr id="39" name="Google Shape;39;p6"/>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cxnSp>
        <p:nvCxnSpPr>
          <p:cNvPr id="40" name="Google Shape;40;p6"/>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1" name="Google Shape;41;p6"/>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Background 1">
  <p:cSld name="CUSTOM_10_1">
    <p:spTree>
      <p:nvGrpSpPr>
        <p:cNvPr id="1" name="Shape 452"/>
        <p:cNvGrpSpPr/>
        <p:nvPr/>
      </p:nvGrpSpPr>
      <p:grpSpPr>
        <a:xfrm>
          <a:off x="0" y="0"/>
          <a:ext cx="0" cy="0"/>
          <a:chOff x="0" y="0"/>
          <a:chExt cx="0" cy="0"/>
        </a:xfrm>
      </p:grpSpPr>
      <p:cxnSp>
        <p:nvCxnSpPr>
          <p:cNvPr id="453" name="Google Shape;453;p51"/>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54" name="Google Shape;454;p51"/>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55" name="Google Shape;455;p51"/>
          <p:cNvCxnSpPr/>
          <p:nvPr/>
        </p:nvCxnSpPr>
        <p:spPr>
          <a:xfrm>
            <a:off x="7434175" y="-125600"/>
            <a:ext cx="1993200" cy="13302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56" name="Google Shape;456;p51"/>
          <p:cNvCxnSpPr/>
          <p:nvPr/>
        </p:nvCxnSpPr>
        <p:spPr>
          <a:xfrm>
            <a:off x="-147275" y="3943475"/>
            <a:ext cx="1993200" cy="13302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Background 2">
  <p:cSld name="CUSTOM_10_1_1">
    <p:spTree>
      <p:nvGrpSpPr>
        <p:cNvPr id="1" name="Shape 457"/>
        <p:cNvGrpSpPr/>
        <p:nvPr/>
      </p:nvGrpSpPr>
      <p:grpSpPr>
        <a:xfrm>
          <a:off x="0" y="0"/>
          <a:ext cx="0" cy="0"/>
          <a:chOff x="0" y="0"/>
          <a:chExt cx="0" cy="0"/>
        </a:xfrm>
      </p:grpSpPr>
      <p:cxnSp>
        <p:nvCxnSpPr>
          <p:cNvPr id="458" name="Google Shape;458;p52"/>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59" name="Google Shape;459;p52"/>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60" name="Google Shape;460;p52"/>
          <p:cNvCxnSpPr/>
          <p:nvPr/>
        </p:nvCxnSpPr>
        <p:spPr>
          <a:xfrm flipH="1">
            <a:off x="6772150" y="3663450"/>
            <a:ext cx="2823300" cy="16332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Background 3">
  <p:cSld name="CUSTOM_30">
    <p:spTree>
      <p:nvGrpSpPr>
        <p:cNvPr id="1" name="Shape 461"/>
        <p:cNvGrpSpPr/>
        <p:nvPr/>
      </p:nvGrpSpPr>
      <p:grpSpPr>
        <a:xfrm>
          <a:off x="0" y="0"/>
          <a:ext cx="0" cy="0"/>
          <a:chOff x="0" y="0"/>
          <a:chExt cx="0" cy="0"/>
        </a:xfrm>
      </p:grpSpPr>
      <p:cxnSp>
        <p:nvCxnSpPr>
          <p:cNvPr id="462" name="Google Shape;462;p53"/>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63" name="Google Shape;463;p53"/>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64" name="Google Shape;464;p53"/>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65" name="Google Shape;465;p53"/>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66" name="Google Shape;466;p53"/>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67" name="Google Shape;467;p53"/>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2"/>
        <p:cNvGrpSpPr/>
        <p:nvPr/>
      </p:nvGrpSpPr>
      <p:grpSpPr>
        <a:xfrm>
          <a:off x="0" y="0"/>
          <a:ext cx="0" cy="0"/>
          <a:chOff x="0" y="0"/>
          <a:chExt cx="0" cy="0"/>
        </a:xfrm>
      </p:grpSpPr>
      <p:sp>
        <p:nvSpPr>
          <p:cNvPr id="43" name="Google Shape;43;p7"/>
          <p:cNvSpPr txBox="1">
            <a:spLocks noGrp="1"/>
          </p:cNvSpPr>
          <p:nvPr>
            <p:ph type="subTitle" idx="1"/>
          </p:nvPr>
        </p:nvSpPr>
        <p:spPr>
          <a:xfrm>
            <a:off x="2247500" y="1433050"/>
            <a:ext cx="1838100" cy="357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9pPr>
          </a:lstStyle>
          <a:p>
            <a:endParaRPr/>
          </a:p>
        </p:txBody>
      </p:sp>
      <p:sp>
        <p:nvSpPr>
          <p:cNvPr id="44" name="Google Shape;44;p7"/>
          <p:cNvSpPr txBox="1">
            <a:spLocks noGrp="1"/>
          </p:cNvSpPr>
          <p:nvPr>
            <p:ph type="subTitle" idx="2"/>
          </p:nvPr>
        </p:nvSpPr>
        <p:spPr>
          <a:xfrm>
            <a:off x="2247500" y="1790050"/>
            <a:ext cx="5160300" cy="2754000"/>
          </a:xfrm>
          <a:prstGeom prst="rect">
            <a:avLst/>
          </a:prstGeom>
        </p:spPr>
        <p:txBody>
          <a:bodyPr spcFirstLastPara="1" wrap="square" lIns="91425" tIns="91425" rIns="91425" bIns="91425" anchor="t" anchorCtr="0">
            <a:noAutofit/>
          </a:bodyPr>
          <a:lstStyle>
            <a:lvl1pPr marR="50800" lvl="0" rtl="0">
              <a:lnSpc>
                <a:spcPct val="166000"/>
              </a:lnSpc>
              <a:spcBef>
                <a:spcPts val="0"/>
              </a:spcBef>
              <a:spcAft>
                <a:spcPts val="0"/>
              </a:spcAft>
              <a:buClr>
                <a:schemeClr val="accent1"/>
              </a:buClr>
              <a:buSzPts val="1400"/>
              <a:buChar char="●"/>
              <a:defRPr sz="1400">
                <a:solidFill>
                  <a:srgbClr val="374957"/>
                </a:solidFill>
              </a:defRPr>
            </a:lvl1pPr>
            <a:lvl2pPr lvl="1" algn="ctr" rtl="0">
              <a:spcBef>
                <a:spcPts val="0"/>
              </a:spcBef>
              <a:spcAft>
                <a:spcPts val="0"/>
              </a:spcAft>
              <a:buClr>
                <a:schemeClr val="dk1"/>
              </a:buClr>
              <a:buSzPts val="1400"/>
              <a:buChar char="○"/>
              <a:defRPr/>
            </a:lvl2pPr>
            <a:lvl3pPr lvl="2" algn="ctr" rtl="0">
              <a:spcBef>
                <a:spcPts val="0"/>
              </a:spcBef>
              <a:spcAft>
                <a:spcPts val="0"/>
              </a:spcAft>
              <a:buClr>
                <a:schemeClr val="dk1"/>
              </a:buClr>
              <a:buSzPts val="1400"/>
              <a:buChar char="■"/>
              <a:defRPr/>
            </a:lvl3pPr>
            <a:lvl4pPr lvl="3" algn="ctr" rtl="0">
              <a:spcBef>
                <a:spcPts val="0"/>
              </a:spcBef>
              <a:spcAft>
                <a:spcPts val="0"/>
              </a:spcAft>
              <a:buClr>
                <a:schemeClr val="dk1"/>
              </a:buClr>
              <a:buSzPts val="1400"/>
              <a:buChar char="●"/>
              <a:defRPr/>
            </a:lvl4pPr>
            <a:lvl5pPr lvl="4" algn="ctr" rtl="0">
              <a:spcBef>
                <a:spcPts val="0"/>
              </a:spcBef>
              <a:spcAft>
                <a:spcPts val="0"/>
              </a:spcAft>
              <a:buClr>
                <a:schemeClr val="dk1"/>
              </a:buClr>
              <a:buSzPts val="1400"/>
              <a:buChar char="○"/>
              <a:defRPr/>
            </a:lvl5pPr>
            <a:lvl6pPr lvl="5" algn="ctr" rtl="0">
              <a:spcBef>
                <a:spcPts val="0"/>
              </a:spcBef>
              <a:spcAft>
                <a:spcPts val="0"/>
              </a:spcAft>
              <a:buClr>
                <a:schemeClr val="dk1"/>
              </a:buClr>
              <a:buSzPts val="1400"/>
              <a:buChar char="■"/>
              <a:defRPr/>
            </a:lvl6pPr>
            <a:lvl7pPr lvl="6" algn="ctr" rtl="0">
              <a:spcBef>
                <a:spcPts val="0"/>
              </a:spcBef>
              <a:spcAft>
                <a:spcPts val="0"/>
              </a:spcAft>
              <a:buClr>
                <a:schemeClr val="dk1"/>
              </a:buClr>
              <a:buSzPts val="1400"/>
              <a:buChar char="●"/>
              <a:defRPr/>
            </a:lvl7pPr>
            <a:lvl8pPr lvl="7" algn="ctr" rtl="0">
              <a:spcBef>
                <a:spcPts val="0"/>
              </a:spcBef>
              <a:spcAft>
                <a:spcPts val="0"/>
              </a:spcAft>
              <a:buClr>
                <a:schemeClr val="dk1"/>
              </a:buClr>
              <a:buSzPts val="1400"/>
              <a:buChar char="○"/>
              <a:defRPr/>
            </a:lvl8pPr>
            <a:lvl9pPr lvl="8" algn="ctr" rtl="0">
              <a:spcBef>
                <a:spcPts val="0"/>
              </a:spcBef>
              <a:spcAft>
                <a:spcPts val="0"/>
              </a:spcAft>
              <a:buClr>
                <a:schemeClr val="dk1"/>
              </a:buClr>
              <a:buSzPts val="1400"/>
              <a:buChar char="■"/>
              <a:defRPr/>
            </a:lvl9pPr>
          </a:lstStyle>
          <a:p>
            <a:endParaRPr/>
          </a:p>
        </p:txBody>
      </p:sp>
      <p:sp>
        <p:nvSpPr>
          <p:cNvPr id="45" name="Google Shape;45;p7"/>
          <p:cNvSpPr txBox="1">
            <a:spLocks noGrp="1"/>
          </p:cNvSpPr>
          <p:nvPr>
            <p:ph type="title"/>
          </p:nvPr>
        </p:nvSpPr>
        <p:spPr>
          <a:xfrm>
            <a:off x="713225" y="445025"/>
            <a:ext cx="42972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cxnSp>
        <p:nvCxnSpPr>
          <p:cNvPr id="46" name="Google Shape;46;p7"/>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7" name="Google Shape;47;p7"/>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8"/>
        <p:cNvGrpSpPr/>
        <p:nvPr/>
      </p:nvGrpSpPr>
      <p:grpSpPr>
        <a:xfrm>
          <a:off x="0" y="0"/>
          <a:ext cx="0" cy="0"/>
          <a:chOff x="0" y="0"/>
          <a:chExt cx="0" cy="0"/>
        </a:xfrm>
      </p:grpSpPr>
      <p:sp>
        <p:nvSpPr>
          <p:cNvPr id="49" name="Google Shape;49;p8"/>
          <p:cNvSpPr txBox="1">
            <a:spLocks noGrp="1"/>
          </p:cNvSpPr>
          <p:nvPr>
            <p:ph type="title"/>
          </p:nvPr>
        </p:nvSpPr>
        <p:spPr>
          <a:xfrm>
            <a:off x="1122500" y="1073000"/>
            <a:ext cx="6899100" cy="2856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4800"/>
              <a:buNone/>
              <a:defRPr sz="96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cxnSp>
        <p:nvCxnSpPr>
          <p:cNvPr id="50" name="Google Shape;50;p8"/>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51" name="Google Shape;51;p8"/>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52" name="Google Shape;52;p8"/>
          <p:cNvCxnSpPr/>
          <p:nvPr/>
        </p:nvCxnSpPr>
        <p:spPr>
          <a:xfrm flipH="1">
            <a:off x="7093250" y="3935075"/>
            <a:ext cx="2332800" cy="1347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53" name="Google Shape;53;p8"/>
          <p:cNvCxnSpPr/>
          <p:nvPr/>
        </p:nvCxnSpPr>
        <p:spPr>
          <a:xfrm flipH="1">
            <a:off x="-420450" y="-121600"/>
            <a:ext cx="2332800" cy="1347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4"/>
        <p:cNvGrpSpPr/>
        <p:nvPr/>
      </p:nvGrpSpPr>
      <p:grpSpPr>
        <a:xfrm>
          <a:off x="0" y="0"/>
          <a:ext cx="0" cy="0"/>
          <a:chOff x="0" y="0"/>
          <a:chExt cx="0" cy="0"/>
        </a:xfrm>
      </p:grpSpPr>
      <p:sp>
        <p:nvSpPr>
          <p:cNvPr id="55" name="Google Shape;55;p9"/>
          <p:cNvSpPr txBox="1">
            <a:spLocks noGrp="1"/>
          </p:cNvSpPr>
          <p:nvPr>
            <p:ph type="subTitle" idx="1"/>
          </p:nvPr>
        </p:nvSpPr>
        <p:spPr>
          <a:xfrm>
            <a:off x="895950" y="1682000"/>
            <a:ext cx="3847200" cy="2379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400"/>
              <a:buChar char="●"/>
              <a:defRPr sz="1400"/>
            </a:lvl1pPr>
            <a:lvl2pPr lvl="1" algn="ctr" rtl="0">
              <a:spcBef>
                <a:spcPts val="0"/>
              </a:spcBef>
              <a:spcAft>
                <a:spcPts val="0"/>
              </a:spcAft>
              <a:buSzPts val="1400"/>
              <a:buChar char="○"/>
              <a:defRPr/>
            </a:lvl2pPr>
            <a:lvl3pPr lvl="2" algn="ctr" rtl="0">
              <a:spcBef>
                <a:spcPts val="0"/>
              </a:spcBef>
              <a:spcAft>
                <a:spcPts val="0"/>
              </a:spcAft>
              <a:buSzPts val="1400"/>
              <a:buChar char="■"/>
              <a:defRPr/>
            </a:lvl3pPr>
            <a:lvl4pPr lvl="3" algn="ctr" rtl="0">
              <a:spcBef>
                <a:spcPts val="0"/>
              </a:spcBef>
              <a:spcAft>
                <a:spcPts val="0"/>
              </a:spcAft>
              <a:buSzPts val="1400"/>
              <a:buChar char="●"/>
              <a:defRPr/>
            </a:lvl4pPr>
            <a:lvl5pPr lvl="4" algn="ctr" rtl="0">
              <a:spcBef>
                <a:spcPts val="0"/>
              </a:spcBef>
              <a:spcAft>
                <a:spcPts val="0"/>
              </a:spcAft>
              <a:buSzPts val="1400"/>
              <a:buChar char="○"/>
              <a:defRPr/>
            </a:lvl5pPr>
            <a:lvl6pPr lvl="5" algn="ctr" rtl="0">
              <a:spcBef>
                <a:spcPts val="0"/>
              </a:spcBef>
              <a:spcAft>
                <a:spcPts val="0"/>
              </a:spcAft>
              <a:buSzPts val="1400"/>
              <a:buChar char="■"/>
              <a:defRPr/>
            </a:lvl6pPr>
            <a:lvl7pPr lvl="6" algn="ctr" rtl="0">
              <a:spcBef>
                <a:spcPts val="0"/>
              </a:spcBef>
              <a:spcAft>
                <a:spcPts val="0"/>
              </a:spcAft>
              <a:buSzPts val="1400"/>
              <a:buChar char="●"/>
              <a:defRPr/>
            </a:lvl7pPr>
            <a:lvl8pPr lvl="7" algn="ctr" rtl="0">
              <a:spcBef>
                <a:spcPts val="0"/>
              </a:spcBef>
              <a:spcAft>
                <a:spcPts val="0"/>
              </a:spcAft>
              <a:buSzPts val="1400"/>
              <a:buChar char="○"/>
              <a:defRPr/>
            </a:lvl8pPr>
            <a:lvl9pPr lvl="8" algn="ctr" rtl="0">
              <a:spcBef>
                <a:spcPts val="0"/>
              </a:spcBef>
              <a:spcAft>
                <a:spcPts val="0"/>
              </a:spcAft>
              <a:buSzPts val="1400"/>
              <a:buChar char="■"/>
              <a:defRPr/>
            </a:lvl9pPr>
          </a:lstStyle>
          <a:p>
            <a:endParaRPr/>
          </a:p>
        </p:txBody>
      </p:sp>
      <p:sp>
        <p:nvSpPr>
          <p:cNvPr id="56" name="Google Shape;56;p9"/>
          <p:cNvSpPr txBox="1">
            <a:spLocks noGrp="1"/>
          </p:cNvSpPr>
          <p:nvPr>
            <p:ph type="title"/>
          </p:nvPr>
        </p:nvSpPr>
        <p:spPr>
          <a:xfrm>
            <a:off x="713225" y="445025"/>
            <a:ext cx="56799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cxnSp>
        <p:nvCxnSpPr>
          <p:cNvPr id="57" name="Google Shape;57;p9"/>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58" name="Google Shape;58;p9"/>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59" name="Google Shape;59;p9"/>
          <p:cNvCxnSpPr/>
          <p:nvPr/>
        </p:nvCxnSpPr>
        <p:spPr>
          <a:xfrm flipH="1">
            <a:off x="5925450" y="2797500"/>
            <a:ext cx="3378000" cy="24669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0"/>
        <p:cNvGrpSpPr/>
        <p:nvPr/>
      </p:nvGrpSpPr>
      <p:grpSpPr>
        <a:xfrm>
          <a:off x="0" y="0"/>
          <a:ext cx="0" cy="0"/>
          <a:chOff x="0" y="0"/>
          <a:chExt cx="0" cy="0"/>
        </a:xfrm>
      </p:grpSpPr>
      <p:sp>
        <p:nvSpPr>
          <p:cNvPr id="61" name="Google Shape;61;p10"/>
          <p:cNvSpPr txBox="1">
            <a:spLocks noGrp="1"/>
          </p:cNvSpPr>
          <p:nvPr>
            <p:ph type="body" idx="1"/>
          </p:nvPr>
        </p:nvSpPr>
        <p:spPr>
          <a:xfrm>
            <a:off x="713225" y="441927"/>
            <a:ext cx="3557100" cy="977700"/>
          </a:xfrm>
          <a:prstGeom prst="rect">
            <a:avLst/>
          </a:prstGeom>
        </p:spPr>
        <p:txBody>
          <a:bodyPr spcFirstLastPara="1" wrap="square" lIns="91425" tIns="91425" rIns="91425" bIns="91425" anchor="t" anchorCtr="0">
            <a:noAutofit/>
          </a:bodyPr>
          <a:lstStyle>
            <a:lvl1pPr marL="457200" lvl="0" indent="-228600">
              <a:lnSpc>
                <a:spcPct val="100000"/>
              </a:lnSpc>
              <a:spcBef>
                <a:spcPts val="0"/>
              </a:spcBef>
              <a:spcAft>
                <a:spcPts val="0"/>
              </a:spcAft>
              <a:buSzPts val="1800"/>
              <a:buNone/>
              <a:defRPr sz="3000">
                <a:latin typeface="Vidaloka"/>
                <a:ea typeface="Vidaloka"/>
                <a:cs typeface="Vidaloka"/>
                <a:sym typeface="Vidaloka"/>
              </a:defRPr>
            </a:lvl1pPr>
          </a:lstStyle>
          <a:p>
            <a:endParaRPr/>
          </a:p>
        </p:txBody>
      </p:sp>
      <p:cxnSp>
        <p:nvCxnSpPr>
          <p:cNvPr id="62" name="Google Shape;62;p10"/>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63" name="Google Shape;63;p10"/>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64" name="Google Shape;64;p10"/>
          <p:cNvCxnSpPr/>
          <p:nvPr/>
        </p:nvCxnSpPr>
        <p:spPr>
          <a:xfrm rot="10800000" flipH="1">
            <a:off x="6144975" y="3103725"/>
            <a:ext cx="3118200" cy="22011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000"/>
              <a:buFont typeface="Vidaloka"/>
              <a:buNone/>
              <a:defRPr sz="3000">
                <a:solidFill>
                  <a:schemeClr val="dk1"/>
                </a:solidFill>
                <a:latin typeface="Vidaloka"/>
                <a:ea typeface="Vidaloka"/>
                <a:cs typeface="Vidaloka"/>
                <a:sym typeface="Vidaloka"/>
              </a:defRPr>
            </a:lvl1pPr>
            <a:lvl2pPr lvl="1">
              <a:spcBef>
                <a:spcPts val="0"/>
              </a:spcBef>
              <a:spcAft>
                <a:spcPts val="0"/>
              </a:spcAft>
              <a:buClr>
                <a:schemeClr val="dk1"/>
              </a:buClr>
              <a:buSzPts val="3000"/>
              <a:buNone/>
              <a:defRPr sz="3000" i="1">
                <a:solidFill>
                  <a:schemeClr val="dk1"/>
                </a:solidFill>
              </a:defRPr>
            </a:lvl2pPr>
            <a:lvl3pPr lvl="2">
              <a:spcBef>
                <a:spcPts val="0"/>
              </a:spcBef>
              <a:spcAft>
                <a:spcPts val="0"/>
              </a:spcAft>
              <a:buClr>
                <a:schemeClr val="dk1"/>
              </a:buClr>
              <a:buSzPts val="3000"/>
              <a:buNone/>
              <a:defRPr sz="3000" i="1">
                <a:solidFill>
                  <a:schemeClr val="dk1"/>
                </a:solidFill>
              </a:defRPr>
            </a:lvl3pPr>
            <a:lvl4pPr lvl="3">
              <a:spcBef>
                <a:spcPts val="0"/>
              </a:spcBef>
              <a:spcAft>
                <a:spcPts val="0"/>
              </a:spcAft>
              <a:buClr>
                <a:schemeClr val="dk1"/>
              </a:buClr>
              <a:buSzPts val="3000"/>
              <a:buNone/>
              <a:defRPr sz="3000" i="1">
                <a:solidFill>
                  <a:schemeClr val="dk1"/>
                </a:solidFill>
              </a:defRPr>
            </a:lvl4pPr>
            <a:lvl5pPr lvl="4">
              <a:spcBef>
                <a:spcPts val="0"/>
              </a:spcBef>
              <a:spcAft>
                <a:spcPts val="0"/>
              </a:spcAft>
              <a:buClr>
                <a:schemeClr val="dk1"/>
              </a:buClr>
              <a:buSzPts val="3000"/>
              <a:buNone/>
              <a:defRPr sz="3000" i="1">
                <a:solidFill>
                  <a:schemeClr val="dk1"/>
                </a:solidFill>
              </a:defRPr>
            </a:lvl5pPr>
            <a:lvl6pPr lvl="5">
              <a:spcBef>
                <a:spcPts val="0"/>
              </a:spcBef>
              <a:spcAft>
                <a:spcPts val="0"/>
              </a:spcAft>
              <a:buClr>
                <a:schemeClr val="dk1"/>
              </a:buClr>
              <a:buSzPts val="3000"/>
              <a:buNone/>
              <a:defRPr sz="3000" i="1">
                <a:solidFill>
                  <a:schemeClr val="dk1"/>
                </a:solidFill>
              </a:defRPr>
            </a:lvl6pPr>
            <a:lvl7pPr lvl="6">
              <a:spcBef>
                <a:spcPts val="0"/>
              </a:spcBef>
              <a:spcAft>
                <a:spcPts val="0"/>
              </a:spcAft>
              <a:buClr>
                <a:schemeClr val="dk1"/>
              </a:buClr>
              <a:buSzPts val="3000"/>
              <a:buNone/>
              <a:defRPr sz="3000" i="1">
                <a:solidFill>
                  <a:schemeClr val="dk1"/>
                </a:solidFill>
              </a:defRPr>
            </a:lvl7pPr>
            <a:lvl8pPr lvl="7">
              <a:spcBef>
                <a:spcPts val="0"/>
              </a:spcBef>
              <a:spcAft>
                <a:spcPts val="0"/>
              </a:spcAft>
              <a:buClr>
                <a:schemeClr val="dk1"/>
              </a:buClr>
              <a:buSzPts val="3000"/>
              <a:buNone/>
              <a:defRPr sz="3000" i="1">
                <a:solidFill>
                  <a:schemeClr val="dk1"/>
                </a:solidFill>
              </a:defRPr>
            </a:lvl8pPr>
            <a:lvl9pPr lvl="8">
              <a:spcBef>
                <a:spcPts val="0"/>
              </a:spcBef>
              <a:spcAft>
                <a:spcPts val="0"/>
              </a:spcAft>
              <a:buClr>
                <a:schemeClr val="dk1"/>
              </a:buClr>
              <a:buSzPts val="3000"/>
              <a:buNone/>
              <a:defRPr sz="3000" i="1">
                <a:solidFill>
                  <a:schemeClr val="dk1"/>
                </a:solidFill>
              </a:defRPr>
            </a:lvl9pPr>
          </a:lstStyle>
          <a:p>
            <a:endParaRPr/>
          </a:p>
        </p:txBody>
      </p:sp>
      <p:sp>
        <p:nvSpPr>
          <p:cNvPr id="7" name="Google Shape;7;p1"/>
          <p:cNvSpPr txBox="1">
            <a:spLocks noGrp="1"/>
          </p:cNvSpPr>
          <p:nvPr>
            <p:ph type="body" idx="1"/>
          </p:nvPr>
        </p:nvSpPr>
        <p:spPr>
          <a:xfrm>
            <a:off x="713250" y="1152475"/>
            <a:ext cx="77175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marL="914400" lvl="1"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marL="1371600" lvl="2"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marL="1828800" lvl="3"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marL="2286000" lvl="4"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marL="2743200" lvl="5"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marL="3200400" lvl="6"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marL="3657600" lvl="7"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marL="4114800" lvl="8"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 id="2147483699" r:id="rId5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notesSlide" Target="../notesSlides/notesSlide5.xml"/><Relationship Id="rId7"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9" Type="http://schemas.openxmlformats.org/officeDocument/2006/relationships/image" Target="../media/image12.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3.xml"/><Relationship Id="rId1" Type="http://schemas.openxmlformats.org/officeDocument/2006/relationships/tags" Target="../tags/tag2.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71"/>
        <p:cNvGrpSpPr/>
        <p:nvPr/>
      </p:nvGrpSpPr>
      <p:grpSpPr>
        <a:xfrm>
          <a:off x="0" y="0"/>
          <a:ext cx="0" cy="0"/>
          <a:chOff x="0" y="0"/>
          <a:chExt cx="0" cy="0"/>
        </a:xfrm>
      </p:grpSpPr>
      <p:sp>
        <p:nvSpPr>
          <p:cNvPr id="472" name="Google Shape;472;p54"/>
          <p:cNvSpPr txBox="1">
            <a:spLocks noGrp="1"/>
          </p:cNvSpPr>
          <p:nvPr>
            <p:ph type="ctrTitle"/>
          </p:nvPr>
        </p:nvSpPr>
        <p:spPr>
          <a:xfrm>
            <a:off x="1039975" y="1324500"/>
            <a:ext cx="70641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5100" dirty="0"/>
              <a:t>Character Emotional Analysis Service with Python NLTK</a:t>
            </a:r>
            <a:r>
              <a:rPr lang="en" sz="5200" dirty="0"/>
              <a:t> </a:t>
            </a:r>
            <a:endParaRPr sz="5200" dirty="0"/>
          </a:p>
        </p:txBody>
      </p:sp>
      <p:sp>
        <p:nvSpPr>
          <p:cNvPr id="473" name="Google Shape;473;p54"/>
          <p:cNvSpPr txBox="1">
            <a:spLocks noGrp="1"/>
          </p:cNvSpPr>
          <p:nvPr>
            <p:ph type="subTitle" idx="1"/>
          </p:nvPr>
        </p:nvSpPr>
        <p:spPr>
          <a:xfrm>
            <a:off x="1040000" y="3377100"/>
            <a:ext cx="7064100" cy="441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solidFill>
                  <a:schemeClr val="dk1"/>
                </a:solidFill>
              </a:rPr>
              <a:t>20190253 Seungjun Park, 20220049 Chaewoon Ki</a:t>
            </a:r>
            <a:endParaRPr/>
          </a:p>
        </p:txBody>
      </p:sp>
    </p:spTree>
  </p:cSld>
  <p:clrMapOvr>
    <a:masterClrMapping/>
  </p:clrMapOvr>
  <mc:AlternateContent xmlns:mc="http://schemas.openxmlformats.org/markup-compatibility/2006" xmlns:p14="http://schemas.microsoft.com/office/powerpoint/2010/main">
    <mc:Choice Requires="p14">
      <p:transition spd="slow" p14:dur="2000" advTm="644"/>
    </mc:Choice>
    <mc:Fallback xmlns="">
      <p:transition spd="slow" advTm="644"/>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478" name="Google Shape;478;p55"/>
          <p:cNvSpPr txBox="1">
            <a:spLocks noGrp="1"/>
          </p:cNvSpPr>
          <p:nvPr>
            <p:ph type="subTitle" idx="1"/>
          </p:nvPr>
        </p:nvSpPr>
        <p:spPr>
          <a:xfrm>
            <a:off x="895950" y="1448200"/>
            <a:ext cx="3847200" cy="26136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Font typeface="Nanum Gothic"/>
              <a:buChar char="-"/>
            </a:pPr>
            <a:r>
              <a:rPr lang="en" sz="1200" dirty="0">
                <a:solidFill>
                  <a:srgbClr val="1F2328"/>
                </a:solidFill>
                <a:latin typeface="Nanum Gothic"/>
                <a:ea typeface="Nanum Gothic"/>
                <a:cs typeface="Nanum Gothic"/>
                <a:sym typeface="Nanum Gothic"/>
              </a:rPr>
              <a:t>Emotion Analyzer is a program </a:t>
            </a:r>
            <a:r>
              <a:rPr lang="en" sz="1200" b="1" dirty="0">
                <a:solidFill>
                  <a:srgbClr val="1F2328"/>
                </a:solidFill>
                <a:latin typeface="Nanum Gothic"/>
                <a:ea typeface="Nanum Gothic"/>
                <a:cs typeface="Nanum Gothic"/>
                <a:sym typeface="Nanum Gothic"/>
              </a:rPr>
              <a:t>designed to identify character names in a novel text</a:t>
            </a:r>
            <a:r>
              <a:rPr lang="en" sz="1200" dirty="0">
                <a:solidFill>
                  <a:srgbClr val="1F2328"/>
                </a:solidFill>
                <a:latin typeface="Nanum Gothic"/>
                <a:ea typeface="Nanum Gothic"/>
                <a:cs typeface="Nanum Gothic"/>
                <a:sym typeface="Nanum Gothic"/>
              </a:rPr>
              <a:t> and </a:t>
            </a:r>
            <a:r>
              <a:rPr lang="en" sz="1200" b="1" dirty="0">
                <a:solidFill>
                  <a:srgbClr val="1F2328"/>
                </a:solidFill>
                <a:latin typeface="Nanum Gothic"/>
                <a:ea typeface="Nanum Gothic"/>
                <a:cs typeface="Nanum Gothic"/>
                <a:sym typeface="Nanum Gothic"/>
              </a:rPr>
              <a:t>track the emotional changes of each character over time</a:t>
            </a:r>
            <a:r>
              <a:rPr lang="en" sz="1200" dirty="0">
                <a:solidFill>
                  <a:srgbClr val="1F2328"/>
                </a:solidFill>
                <a:latin typeface="Nanum Gothic"/>
                <a:ea typeface="Nanum Gothic"/>
                <a:cs typeface="Nanum Gothic"/>
                <a:sym typeface="Nanum Gothic"/>
              </a:rPr>
              <a:t>. </a:t>
            </a:r>
            <a:endParaRPr sz="1200" dirty="0">
              <a:solidFill>
                <a:srgbClr val="1F2328"/>
              </a:solidFill>
              <a:latin typeface="Nanum Gothic"/>
              <a:ea typeface="Nanum Gothic"/>
              <a:cs typeface="Nanum Gothic"/>
              <a:sym typeface="Nanum Gothic"/>
            </a:endParaRPr>
          </a:p>
          <a:p>
            <a:pPr marL="457200" lvl="0" indent="-304800" algn="l" rtl="0">
              <a:spcBef>
                <a:spcPts val="0"/>
              </a:spcBef>
              <a:spcAft>
                <a:spcPts val="0"/>
              </a:spcAft>
              <a:buClr>
                <a:srgbClr val="1F2328"/>
              </a:buClr>
              <a:buSzPts val="1200"/>
              <a:buFont typeface="Nanum Gothic"/>
              <a:buChar char="-"/>
            </a:pPr>
            <a:r>
              <a:rPr lang="en" sz="1200" dirty="0">
                <a:solidFill>
                  <a:srgbClr val="1F2328"/>
                </a:solidFill>
                <a:latin typeface="Nanum Gothic"/>
                <a:ea typeface="Nanum Gothic"/>
                <a:cs typeface="Nanum Gothic"/>
                <a:sym typeface="Nanum Gothic"/>
              </a:rPr>
              <a:t>When reading a novel, detecting emotions of the characters and tracking the changes are crucial to understand a storyline of the novel. </a:t>
            </a:r>
            <a:endParaRPr sz="1200" dirty="0">
              <a:solidFill>
                <a:srgbClr val="1F2328"/>
              </a:solidFill>
              <a:latin typeface="Nanum Gothic"/>
              <a:ea typeface="Nanum Gothic"/>
              <a:cs typeface="Nanum Gothic"/>
              <a:sym typeface="Nanum Gothic"/>
            </a:endParaRPr>
          </a:p>
          <a:p>
            <a:pPr marL="0" lvl="0" indent="0" algn="l" rtl="0">
              <a:spcBef>
                <a:spcPts val="1000"/>
              </a:spcBef>
              <a:spcAft>
                <a:spcPts val="0"/>
              </a:spcAft>
              <a:buNone/>
            </a:pPr>
            <a:endParaRPr sz="1200" dirty="0">
              <a:solidFill>
                <a:srgbClr val="1F2328"/>
              </a:solidFill>
              <a:latin typeface="Nanum Gothic"/>
              <a:ea typeface="Nanum Gothic"/>
              <a:cs typeface="Nanum Gothic"/>
              <a:sym typeface="Nanum Gothic"/>
            </a:endParaRPr>
          </a:p>
          <a:p>
            <a:pPr marL="457200" lvl="0" indent="-317500" algn="l" rtl="0">
              <a:spcBef>
                <a:spcPts val="1000"/>
              </a:spcBef>
              <a:spcAft>
                <a:spcPts val="0"/>
              </a:spcAft>
              <a:buSzPts val="1400"/>
              <a:buFont typeface="Nanum Gothic"/>
              <a:buChar char="-"/>
            </a:pPr>
            <a:r>
              <a:rPr lang="en" sz="1200" dirty="0">
                <a:solidFill>
                  <a:srgbClr val="1F2328"/>
                </a:solidFill>
                <a:latin typeface="Nanum Gothic"/>
                <a:ea typeface="Nanum Gothic"/>
                <a:cs typeface="Nanum Gothic"/>
                <a:sym typeface="Nanum Gothic"/>
              </a:rPr>
              <a:t>The program uses Plutchik's (1980) "Wheel of Emotions" to classify emotions. </a:t>
            </a:r>
            <a:endParaRPr sz="1200" dirty="0">
              <a:solidFill>
                <a:srgbClr val="1F2328"/>
              </a:solidFill>
              <a:latin typeface="Nanum Gothic"/>
              <a:ea typeface="Nanum Gothic"/>
              <a:cs typeface="Nanum Gothic"/>
              <a:sym typeface="Nanum Gothic"/>
            </a:endParaRPr>
          </a:p>
          <a:p>
            <a:pPr marL="457200" lvl="0" indent="-317500" algn="l" rtl="0">
              <a:spcBef>
                <a:spcPts val="0"/>
              </a:spcBef>
              <a:spcAft>
                <a:spcPts val="0"/>
              </a:spcAft>
              <a:buSzPts val="1400"/>
              <a:buFont typeface="Nanum Gothic"/>
              <a:buChar char="-"/>
            </a:pPr>
            <a:r>
              <a:rPr lang="en" sz="1200" dirty="0">
                <a:solidFill>
                  <a:srgbClr val="1F2328"/>
                </a:solidFill>
                <a:latin typeface="Nanum Gothic"/>
                <a:ea typeface="Nanum Gothic"/>
                <a:cs typeface="Nanum Gothic"/>
                <a:sym typeface="Nanum Gothic"/>
              </a:rPr>
              <a:t>The extracted emotional information is saved in a TSV file for each character.</a:t>
            </a:r>
            <a:endParaRPr dirty="0">
              <a:latin typeface="Nanum Gothic"/>
              <a:ea typeface="Nanum Gothic"/>
              <a:cs typeface="Nanum Gothic"/>
              <a:sym typeface="Nanum Gothic"/>
            </a:endParaRPr>
          </a:p>
        </p:txBody>
      </p:sp>
      <p:sp>
        <p:nvSpPr>
          <p:cNvPr id="479" name="Google Shape;479;p55"/>
          <p:cNvSpPr txBox="1">
            <a:spLocks noGrp="1"/>
          </p:cNvSpPr>
          <p:nvPr>
            <p:ph type="title"/>
          </p:nvPr>
        </p:nvSpPr>
        <p:spPr>
          <a:xfrm>
            <a:off x="713225" y="445025"/>
            <a:ext cx="65223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Introduction- program description</a:t>
            </a:r>
            <a:endParaRPr/>
          </a:p>
        </p:txBody>
      </p:sp>
      <p:pic>
        <p:nvPicPr>
          <p:cNvPr id="480" name="Google Shape;480;p55"/>
          <p:cNvPicPr preferRelativeResize="0"/>
          <p:nvPr/>
        </p:nvPicPr>
        <p:blipFill>
          <a:blip r:embed="rId3">
            <a:alphaModFix/>
          </a:blip>
          <a:stretch>
            <a:fillRect/>
          </a:stretch>
        </p:blipFill>
        <p:spPr>
          <a:xfrm>
            <a:off x="5498150" y="1258312"/>
            <a:ext cx="3045201" cy="299337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advTm="433"/>
    </mc:Choice>
    <mc:Fallback xmlns="">
      <p:transition spd="slow" advTm="433"/>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Google Shape;485;p56"/>
          <p:cNvSpPr txBox="1">
            <a:spLocks noGrp="1"/>
          </p:cNvSpPr>
          <p:nvPr>
            <p:ph type="title"/>
          </p:nvPr>
        </p:nvSpPr>
        <p:spPr>
          <a:xfrm>
            <a:off x="713225" y="445025"/>
            <a:ext cx="5679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Approach</a:t>
            </a:r>
            <a:endParaRPr/>
          </a:p>
        </p:txBody>
      </p:sp>
      <p:pic>
        <p:nvPicPr>
          <p:cNvPr id="486" name="Google Shape;486;p56"/>
          <p:cNvPicPr preferRelativeResize="0"/>
          <p:nvPr/>
        </p:nvPicPr>
        <p:blipFill>
          <a:blip r:embed="rId3">
            <a:alphaModFix/>
          </a:blip>
          <a:stretch>
            <a:fillRect/>
          </a:stretch>
        </p:blipFill>
        <p:spPr>
          <a:xfrm>
            <a:off x="1122775" y="1854800"/>
            <a:ext cx="7691150" cy="614950"/>
          </a:xfrm>
          <a:prstGeom prst="rect">
            <a:avLst/>
          </a:prstGeom>
          <a:noFill/>
          <a:ln>
            <a:noFill/>
          </a:ln>
        </p:spPr>
      </p:pic>
      <p:sp>
        <p:nvSpPr>
          <p:cNvPr id="487" name="Google Shape;487;p56"/>
          <p:cNvSpPr txBox="1"/>
          <p:nvPr/>
        </p:nvSpPr>
        <p:spPr>
          <a:xfrm>
            <a:off x="110800" y="2555850"/>
            <a:ext cx="2711100" cy="296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2400">
                <a:solidFill>
                  <a:srgbClr val="3F3533"/>
                </a:solidFill>
                <a:latin typeface="Vidaloka"/>
                <a:ea typeface="Vidaloka"/>
                <a:cs typeface="Vidaloka"/>
                <a:sym typeface="Vidaloka"/>
              </a:rPr>
              <a:t>Character analyzer</a:t>
            </a:r>
            <a:endParaRPr sz="2400">
              <a:solidFill>
                <a:srgbClr val="3F3533"/>
              </a:solidFill>
              <a:latin typeface="Vidaloka"/>
              <a:ea typeface="Vidaloka"/>
              <a:cs typeface="Vidaloka"/>
              <a:sym typeface="Vidaloka"/>
            </a:endParaRPr>
          </a:p>
        </p:txBody>
      </p:sp>
      <p:sp>
        <p:nvSpPr>
          <p:cNvPr id="488" name="Google Shape;488;p56"/>
          <p:cNvSpPr txBox="1"/>
          <p:nvPr/>
        </p:nvSpPr>
        <p:spPr>
          <a:xfrm>
            <a:off x="187000" y="2708250"/>
            <a:ext cx="2711100" cy="296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endParaRPr sz="2400">
              <a:solidFill>
                <a:srgbClr val="3F3533"/>
              </a:solidFill>
              <a:latin typeface="Vidaloka"/>
              <a:ea typeface="Vidaloka"/>
              <a:cs typeface="Vidaloka"/>
              <a:sym typeface="Vidaloka"/>
            </a:endParaRPr>
          </a:p>
        </p:txBody>
      </p:sp>
      <p:sp>
        <p:nvSpPr>
          <p:cNvPr id="489" name="Google Shape;489;p56"/>
          <p:cNvSpPr txBox="1"/>
          <p:nvPr/>
        </p:nvSpPr>
        <p:spPr>
          <a:xfrm>
            <a:off x="3072000" y="2486550"/>
            <a:ext cx="30000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400">
                <a:solidFill>
                  <a:schemeClr val="accent1"/>
                </a:solidFill>
                <a:latin typeface="Vidaloka"/>
                <a:ea typeface="Vidaloka"/>
                <a:cs typeface="Vidaloka"/>
                <a:sym typeface="Vidaloka"/>
              </a:rPr>
              <a:t>Emotion Detector</a:t>
            </a:r>
            <a:endParaRPr/>
          </a:p>
        </p:txBody>
      </p:sp>
      <p:sp>
        <p:nvSpPr>
          <p:cNvPr id="490" name="Google Shape;490;p56"/>
          <p:cNvSpPr txBox="1"/>
          <p:nvPr/>
        </p:nvSpPr>
        <p:spPr>
          <a:xfrm>
            <a:off x="-584100" y="3057450"/>
            <a:ext cx="3656100" cy="510600"/>
          </a:xfrm>
          <a:prstGeom prst="rect">
            <a:avLst/>
          </a:prstGeom>
          <a:noFill/>
          <a:ln>
            <a:noFill/>
          </a:ln>
        </p:spPr>
        <p:txBody>
          <a:bodyPr spcFirstLastPara="1" wrap="square" lIns="0" tIns="0" rIns="91425" bIns="91425" anchor="t" anchorCtr="0">
            <a:noAutofit/>
          </a:bodyPr>
          <a:lstStyle/>
          <a:p>
            <a:pPr marL="457200" lvl="0" indent="0" algn="ctr" rtl="0">
              <a:spcBef>
                <a:spcPts val="0"/>
              </a:spcBef>
              <a:spcAft>
                <a:spcPts val="0"/>
              </a:spcAft>
              <a:buNone/>
            </a:pPr>
            <a:r>
              <a:rPr lang="en" sz="1250">
                <a:solidFill>
                  <a:schemeClr val="dk1"/>
                </a:solidFill>
                <a:latin typeface="Nanum Gothic"/>
                <a:ea typeface="Nanum Gothic"/>
                <a:cs typeface="Nanum Gothic"/>
                <a:sym typeface="Nanum Gothic"/>
              </a:rPr>
              <a:t>Extract the name of the character </a:t>
            </a:r>
            <a:br>
              <a:rPr lang="en" sz="1250">
                <a:solidFill>
                  <a:schemeClr val="dk1"/>
                </a:solidFill>
                <a:latin typeface="Nanum Gothic"/>
                <a:ea typeface="Nanum Gothic"/>
                <a:cs typeface="Nanum Gothic"/>
                <a:sym typeface="Nanum Gothic"/>
              </a:rPr>
            </a:br>
            <a:r>
              <a:rPr lang="en" sz="1250">
                <a:solidFill>
                  <a:schemeClr val="dk1"/>
                </a:solidFill>
                <a:latin typeface="Nanum Gothic"/>
                <a:ea typeface="Nanum Gothic"/>
                <a:cs typeface="Nanum Gothic"/>
                <a:sym typeface="Nanum Gothic"/>
              </a:rPr>
              <a:t>from the sentence</a:t>
            </a:r>
            <a:endParaRPr sz="1250">
              <a:solidFill>
                <a:schemeClr val="dk1"/>
              </a:solidFill>
              <a:latin typeface="Nanum Gothic"/>
              <a:ea typeface="Nanum Gothic"/>
              <a:cs typeface="Nanum Gothic"/>
              <a:sym typeface="Nanum Gothic"/>
            </a:endParaRPr>
          </a:p>
          <a:p>
            <a:pPr marL="0" lvl="0" indent="0" algn="ctr" rtl="0">
              <a:spcBef>
                <a:spcPts val="0"/>
              </a:spcBef>
              <a:spcAft>
                <a:spcPts val="0"/>
              </a:spcAft>
              <a:buClr>
                <a:schemeClr val="dk1"/>
              </a:buClr>
              <a:buSzPts val="1100"/>
              <a:buFont typeface="Arial"/>
              <a:buNone/>
            </a:pPr>
            <a:endParaRPr sz="1250">
              <a:solidFill>
                <a:schemeClr val="dk1"/>
              </a:solidFill>
              <a:latin typeface="Nanum Gothic"/>
              <a:ea typeface="Nanum Gothic"/>
              <a:cs typeface="Nanum Gothic"/>
              <a:sym typeface="Nanum Gothic"/>
            </a:endParaRPr>
          </a:p>
          <a:p>
            <a:pPr marL="457200" lvl="0" indent="0" algn="ctr" rtl="0">
              <a:spcBef>
                <a:spcPts val="0"/>
              </a:spcBef>
              <a:spcAft>
                <a:spcPts val="0"/>
              </a:spcAft>
              <a:buNone/>
            </a:pPr>
            <a:r>
              <a:rPr lang="en" sz="1250">
                <a:solidFill>
                  <a:schemeClr val="dk1"/>
                </a:solidFill>
                <a:latin typeface="Nanum Gothic"/>
                <a:ea typeface="Nanum Gothic"/>
                <a:cs typeface="Nanum Gothic"/>
                <a:sym typeface="Nanum Gothic"/>
              </a:rPr>
              <a:t>Create Character Objects</a:t>
            </a:r>
            <a:endParaRPr sz="1250">
              <a:solidFill>
                <a:schemeClr val="dk1"/>
              </a:solidFill>
              <a:latin typeface="Nanum Gothic"/>
              <a:ea typeface="Nanum Gothic"/>
              <a:cs typeface="Nanum Gothic"/>
              <a:sym typeface="Nanum Gothic"/>
            </a:endParaRPr>
          </a:p>
        </p:txBody>
      </p:sp>
      <p:sp>
        <p:nvSpPr>
          <p:cNvPr id="491" name="Google Shape;491;p56"/>
          <p:cNvSpPr txBox="1"/>
          <p:nvPr/>
        </p:nvSpPr>
        <p:spPr>
          <a:xfrm>
            <a:off x="2743950" y="3057450"/>
            <a:ext cx="3656100" cy="510600"/>
          </a:xfrm>
          <a:prstGeom prst="rect">
            <a:avLst/>
          </a:prstGeom>
          <a:noFill/>
          <a:ln>
            <a:noFill/>
          </a:ln>
        </p:spPr>
        <p:txBody>
          <a:bodyPr spcFirstLastPara="1" wrap="square" lIns="0" tIns="0" rIns="91425" bIns="91425" anchor="t" anchorCtr="0">
            <a:noAutofit/>
          </a:bodyPr>
          <a:lstStyle/>
          <a:p>
            <a:pPr marL="0" lvl="0" indent="0" algn="ctr" rtl="0">
              <a:spcBef>
                <a:spcPts val="0"/>
              </a:spcBef>
              <a:spcAft>
                <a:spcPts val="0"/>
              </a:spcAft>
              <a:buNone/>
            </a:pPr>
            <a:r>
              <a:rPr lang="en" sz="1200">
                <a:solidFill>
                  <a:schemeClr val="dk1"/>
                </a:solidFill>
                <a:latin typeface="Nanum Gothic"/>
                <a:ea typeface="Nanum Gothic"/>
                <a:cs typeface="Nanum Gothic"/>
                <a:sym typeface="Nanum Gothic"/>
              </a:rPr>
              <a:t>Detect the emotions in the sentence</a:t>
            </a:r>
            <a:endParaRPr sz="1200">
              <a:latin typeface="Nanum Gothic"/>
              <a:ea typeface="Nanum Gothic"/>
              <a:cs typeface="Nanum Gothic"/>
              <a:sym typeface="Nanum Gothic"/>
            </a:endParaRPr>
          </a:p>
        </p:txBody>
      </p:sp>
      <p:sp>
        <p:nvSpPr>
          <p:cNvPr id="492" name="Google Shape;492;p56"/>
          <p:cNvSpPr txBox="1"/>
          <p:nvPr/>
        </p:nvSpPr>
        <p:spPr>
          <a:xfrm>
            <a:off x="6072000" y="2486550"/>
            <a:ext cx="3000000" cy="923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400">
                <a:solidFill>
                  <a:schemeClr val="accent1"/>
                </a:solidFill>
                <a:latin typeface="Vidaloka"/>
                <a:ea typeface="Vidaloka"/>
                <a:cs typeface="Vidaloka"/>
                <a:sym typeface="Vidaloka"/>
              </a:rPr>
              <a:t>Match sentiments</a:t>
            </a:r>
            <a:endParaRPr sz="2400">
              <a:solidFill>
                <a:schemeClr val="accent1"/>
              </a:solidFill>
              <a:latin typeface="Vidaloka"/>
              <a:ea typeface="Vidaloka"/>
              <a:cs typeface="Vidaloka"/>
              <a:sym typeface="Vidaloka"/>
            </a:endParaRPr>
          </a:p>
          <a:p>
            <a:pPr marL="0" lvl="0" indent="0" algn="ctr" rtl="0">
              <a:spcBef>
                <a:spcPts val="0"/>
              </a:spcBef>
              <a:spcAft>
                <a:spcPts val="0"/>
              </a:spcAft>
              <a:buNone/>
            </a:pPr>
            <a:r>
              <a:rPr lang="en" sz="2400">
                <a:solidFill>
                  <a:schemeClr val="accent1"/>
                </a:solidFill>
                <a:latin typeface="Vidaloka"/>
                <a:ea typeface="Vidaloka"/>
                <a:cs typeface="Vidaloka"/>
                <a:sym typeface="Vidaloka"/>
              </a:rPr>
              <a:t>with character class</a:t>
            </a:r>
            <a:endParaRPr sz="2400">
              <a:solidFill>
                <a:schemeClr val="accent1"/>
              </a:solidFill>
              <a:latin typeface="Vidaloka"/>
              <a:ea typeface="Vidaloka"/>
              <a:cs typeface="Vidaloka"/>
              <a:sym typeface="Vidaloka"/>
            </a:endParaRPr>
          </a:p>
        </p:txBody>
      </p:sp>
    </p:spTree>
  </p:cSld>
  <p:clrMapOvr>
    <a:masterClrMapping/>
  </p:clrMapOvr>
  <mc:AlternateContent xmlns:mc="http://schemas.openxmlformats.org/markup-compatibility/2006" xmlns:p14="http://schemas.microsoft.com/office/powerpoint/2010/main">
    <mc:Choice Requires="p14">
      <p:transition spd="slow" p14:dur="2000" advTm="356"/>
    </mc:Choice>
    <mc:Fallback xmlns="">
      <p:transition spd="slow" advTm="356"/>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sp>
        <p:nvSpPr>
          <p:cNvPr id="497" name="Google Shape;497;p57"/>
          <p:cNvSpPr txBox="1">
            <a:spLocks noGrp="1"/>
          </p:cNvSpPr>
          <p:nvPr>
            <p:ph type="title"/>
          </p:nvPr>
        </p:nvSpPr>
        <p:spPr>
          <a:xfrm>
            <a:off x="713225" y="445025"/>
            <a:ext cx="8430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Approach - Character analyzer</a:t>
            </a:r>
            <a:endParaRPr/>
          </a:p>
          <a:p>
            <a:pPr marL="0" lvl="0" indent="0" algn="l" rtl="0">
              <a:spcBef>
                <a:spcPts val="0"/>
              </a:spcBef>
              <a:spcAft>
                <a:spcPts val="0"/>
              </a:spcAft>
              <a:buNone/>
            </a:pPr>
            <a:endParaRPr/>
          </a:p>
        </p:txBody>
      </p:sp>
      <p:pic>
        <p:nvPicPr>
          <p:cNvPr id="498" name="Google Shape;498;p57"/>
          <p:cNvPicPr preferRelativeResize="0"/>
          <p:nvPr/>
        </p:nvPicPr>
        <p:blipFill>
          <a:blip r:embed="rId3">
            <a:alphaModFix/>
          </a:blip>
          <a:stretch>
            <a:fillRect/>
          </a:stretch>
        </p:blipFill>
        <p:spPr>
          <a:xfrm>
            <a:off x="208425" y="1291525"/>
            <a:ext cx="5035924" cy="3331451"/>
          </a:xfrm>
          <a:prstGeom prst="rect">
            <a:avLst/>
          </a:prstGeom>
          <a:noFill/>
          <a:ln>
            <a:noFill/>
          </a:ln>
        </p:spPr>
      </p:pic>
      <p:pic>
        <p:nvPicPr>
          <p:cNvPr id="499" name="Google Shape;499;p57"/>
          <p:cNvPicPr preferRelativeResize="0"/>
          <p:nvPr/>
        </p:nvPicPr>
        <p:blipFill rotWithShape="1">
          <a:blip r:embed="rId4">
            <a:alphaModFix/>
          </a:blip>
          <a:srcRect b="24732"/>
          <a:stretch/>
        </p:blipFill>
        <p:spPr>
          <a:xfrm>
            <a:off x="5451875" y="2259400"/>
            <a:ext cx="3510551" cy="618375"/>
          </a:xfrm>
          <a:prstGeom prst="rect">
            <a:avLst/>
          </a:prstGeom>
          <a:noFill/>
          <a:ln>
            <a:noFill/>
          </a:ln>
        </p:spPr>
      </p:pic>
      <p:pic>
        <p:nvPicPr>
          <p:cNvPr id="500" name="Google Shape;500;p57"/>
          <p:cNvPicPr preferRelativeResize="0"/>
          <p:nvPr/>
        </p:nvPicPr>
        <p:blipFill>
          <a:blip r:embed="rId5">
            <a:alphaModFix/>
          </a:blip>
          <a:stretch>
            <a:fillRect/>
          </a:stretch>
        </p:blipFill>
        <p:spPr>
          <a:xfrm>
            <a:off x="5495550" y="3540000"/>
            <a:ext cx="3510551" cy="369950"/>
          </a:xfrm>
          <a:prstGeom prst="rect">
            <a:avLst/>
          </a:prstGeom>
          <a:noFill/>
          <a:ln>
            <a:noFill/>
          </a:ln>
        </p:spPr>
      </p:pic>
      <p:pic>
        <p:nvPicPr>
          <p:cNvPr id="501" name="Google Shape;501;p57"/>
          <p:cNvPicPr preferRelativeResize="0"/>
          <p:nvPr/>
        </p:nvPicPr>
        <p:blipFill>
          <a:blip r:embed="rId6">
            <a:alphaModFix/>
          </a:blip>
          <a:stretch>
            <a:fillRect/>
          </a:stretch>
        </p:blipFill>
        <p:spPr>
          <a:xfrm>
            <a:off x="5451875" y="2991976"/>
            <a:ext cx="2534759" cy="215724"/>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advTm="394"/>
    </mc:Choice>
    <mc:Fallback xmlns="">
      <p:transition spd="slow" advTm="394"/>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6" name="Google Shape;506;p58"/>
          <p:cNvSpPr txBox="1">
            <a:spLocks noGrp="1"/>
          </p:cNvSpPr>
          <p:nvPr>
            <p:ph type="title"/>
          </p:nvPr>
        </p:nvSpPr>
        <p:spPr>
          <a:xfrm>
            <a:off x="713225" y="445025"/>
            <a:ext cx="5581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Approach - emotion detector</a:t>
            </a:r>
            <a:endParaRPr/>
          </a:p>
        </p:txBody>
      </p:sp>
      <p:pic>
        <p:nvPicPr>
          <p:cNvPr id="507" name="Google Shape;507;p58"/>
          <p:cNvPicPr preferRelativeResize="0"/>
          <p:nvPr/>
        </p:nvPicPr>
        <p:blipFill>
          <a:blip r:embed="rId4">
            <a:alphaModFix/>
          </a:blip>
          <a:stretch>
            <a:fillRect/>
          </a:stretch>
        </p:blipFill>
        <p:spPr>
          <a:xfrm>
            <a:off x="70925" y="1520700"/>
            <a:ext cx="3303351" cy="2218074"/>
          </a:xfrm>
          <a:prstGeom prst="rect">
            <a:avLst/>
          </a:prstGeom>
          <a:noFill/>
          <a:ln>
            <a:noFill/>
          </a:ln>
        </p:spPr>
      </p:pic>
      <p:pic>
        <p:nvPicPr>
          <p:cNvPr id="508" name="Google Shape;508;p58"/>
          <p:cNvPicPr preferRelativeResize="0"/>
          <p:nvPr/>
        </p:nvPicPr>
        <p:blipFill rotWithShape="1">
          <a:blip r:embed="rId5">
            <a:alphaModFix/>
          </a:blip>
          <a:srcRect r="50228"/>
          <a:stretch/>
        </p:blipFill>
        <p:spPr>
          <a:xfrm>
            <a:off x="3303350" y="1156350"/>
            <a:ext cx="2350848" cy="855650"/>
          </a:xfrm>
          <a:prstGeom prst="rect">
            <a:avLst/>
          </a:prstGeom>
          <a:noFill/>
          <a:ln>
            <a:noFill/>
          </a:ln>
        </p:spPr>
      </p:pic>
      <p:pic>
        <p:nvPicPr>
          <p:cNvPr id="509" name="Google Shape;509;p58"/>
          <p:cNvPicPr preferRelativeResize="0"/>
          <p:nvPr/>
        </p:nvPicPr>
        <p:blipFill>
          <a:blip r:embed="rId6">
            <a:alphaModFix/>
          </a:blip>
          <a:stretch>
            <a:fillRect/>
          </a:stretch>
        </p:blipFill>
        <p:spPr>
          <a:xfrm>
            <a:off x="5917455" y="1156350"/>
            <a:ext cx="3157794" cy="855650"/>
          </a:xfrm>
          <a:prstGeom prst="rect">
            <a:avLst/>
          </a:prstGeom>
          <a:noFill/>
          <a:ln>
            <a:noFill/>
          </a:ln>
        </p:spPr>
      </p:pic>
      <p:grpSp>
        <p:nvGrpSpPr>
          <p:cNvPr id="510" name="Google Shape;510;p58"/>
          <p:cNvGrpSpPr/>
          <p:nvPr/>
        </p:nvGrpSpPr>
        <p:grpSpPr>
          <a:xfrm>
            <a:off x="2963300" y="2150625"/>
            <a:ext cx="6180701" cy="572700"/>
            <a:chOff x="3252700" y="2127925"/>
            <a:chExt cx="6180701" cy="572700"/>
          </a:xfrm>
        </p:grpSpPr>
        <p:pic>
          <p:nvPicPr>
            <p:cNvPr id="511" name="Google Shape;511;p58"/>
            <p:cNvPicPr preferRelativeResize="0"/>
            <p:nvPr/>
          </p:nvPicPr>
          <p:blipFill>
            <a:blip r:embed="rId7">
              <a:alphaModFix/>
            </a:blip>
            <a:stretch>
              <a:fillRect/>
            </a:stretch>
          </p:blipFill>
          <p:spPr>
            <a:xfrm>
              <a:off x="3252700" y="2150625"/>
              <a:ext cx="6180701" cy="531900"/>
            </a:xfrm>
            <a:prstGeom prst="rect">
              <a:avLst/>
            </a:prstGeom>
            <a:noFill/>
            <a:ln>
              <a:noFill/>
            </a:ln>
          </p:spPr>
        </p:pic>
        <p:sp>
          <p:nvSpPr>
            <p:cNvPr id="512" name="Google Shape;512;p58"/>
            <p:cNvSpPr/>
            <p:nvPr/>
          </p:nvSpPr>
          <p:spPr>
            <a:xfrm>
              <a:off x="3799875" y="2127925"/>
              <a:ext cx="5066400" cy="5727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ontserrat"/>
                <a:ea typeface="Montserrat"/>
                <a:cs typeface="Montserrat"/>
                <a:sym typeface="Montserrat"/>
              </a:endParaRPr>
            </a:p>
          </p:txBody>
        </p:sp>
      </p:grpSp>
      <p:pic>
        <p:nvPicPr>
          <p:cNvPr id="513" name="Google Shape;513;p58"/>
          <p:cNvPicPr preferRelativeResize="0"/>
          <p:nvPr/>
        </p:nvPicPr>
        <p:blipFill>
          <a:blip r:embed="rId8">
            <a:alphaModFix/>
          </a:blip>
          <a:stretch>
            <a:fillRect/>
          </a:stretch>
        </p:blipFill>
        <p:spPr>
          <a:xfrm>
            <a:off x="3461502" y="2861952"/>
            <a:ext cx="2539200" cy="1810300"/>
          </a:xfrm>
          <a:prstGeom prst="rect">
            <a:avLst/>
          </a:prstGeom>
          <a:noFill/>
          <a:ln>
            <a:noFill/>
          </a:ln>
        </p:spPr>
      </p:pic>
      <p:pic>
        <p:nvPicPr>
          <p:cNvPr id="514" name="Google Shape;514;p58"/>
          <p:cNvPicPr preferRelativeResize="0"/>
          <p:nvPr/>
        </p:nvPicPr>
        <p:blipFill>
          <a:blip r:embed="rId9">
            <a:alphaModFix/>
          </a:blip>
          <a:stretch>
            <a:fillRect/>
          </a:stretch>
        </p:blipFill>
        <p:spPr>
          <a:xfrm>
            <a:off x="5846949" y="2973400"/>
            <a:ext cx="3157801" cy="516489"/>
          </a:xfrm>
          <a:prstGeom prst="rect">
            <a:avLst/>
          </a:prstGeom>
          <a:noFill/>
          <a:ln>
            <a:noFill/>
          </a:ln>
        </p:spPr>
      </p:pic>
      <p:cxnSp>
        <p:nvCxnSpPr>
          <p:cNvPr id="515" name="Google Shape;515;p58"/>
          <p:cNvCxnSpPr/>
          <p:nvPr/>
        </p:nvCxnSpPr>
        <p:spPr>
          <a:xfrm>
            <a:off x="7425849" y="3489889"/>
            <a:ext cx="1500" cy="472200"/>
          </a:xfrm>
          <a:prstGeom prst="straightConnector1">
            <a:avLst/>
          </a:prstGeom>
          <a:noFill/>
          <a:ln w="28575" cap="flat" cmpd="sng">
            <a:solidFill>
              <a:schemeClr val="dk2"/>
            </a:solidFill>
            <a:prstDash val="solid"/>
            <a:round/>
            <a:headEnd type="none" w="med" len="med"/>
            <a:tailEnd type="triangle" w="med" len="med"/>
          </a:ln>
        </p:spPr>
      </p:cxnSp>
      <p:sp>
        <p:nvSpPr>
          <p:cNvPr id="516" name="Google Shape;516;p58"/>
          <p:cNvSpPr txBox="1"/>
          <p:nvPr/>
        </p:nvSpPr>
        <p:spPr>
          <a:xfrm>
            <a:off x="6953800" y="3962100"/>
            <a:ext cx="959700" cy="446400"/>
          </a:xfrm>
          <a:prstGeom prst="rect">
            <a:avLst/>
          </a:prstGeom>
          <a:noFill/>
          <a:ln>
            <a:noFill/>
          </a:ln>
        </p:spPr>
        <p:txBody>
          <a:bodyPr spcFirstLastPara="1" wrap="square" lIns="91425" tIns="91425" rIns="91425" bIns="91425" anchor="t" anchorCtr="0">
            <a:spAutoFit/>
          </a:bodyPr>
          <a:lstStyle/>
          <a:p>
            <a:pPr marL="0" lvl="0" indent="0" algn="ctr" rtl="0">
              <a:lnSpc>
                <a:spcPct val="150000"/>
              </a:lnSpc>
              <a:spcBef>
                <a:spcPts val="0"/>
              </a:spcBef>
              <a:spcAft>
                <a:spcPts val="0"/>
              </a:spcAft>
              <a:buNone/>
            </a:pPr>
            <a:r>
              <a:rPr lang="en" sz="1700" b="1">
                <a:solidFill>
                  <a:srgbClr val="EEFFFF"/>
                </a:solidFill>
                <a:highlight>
                  <a:srgbClr val="263238"/>
                </a:highlight>
                <a:latin typeface="Courier New"/>
                <a:ea typeface="Courier New"/>
                <a:cs typeface="Courier New"/>
                <a:sym typeface="Courier New"/>
              </a:rPr>
              <a:t>fear</a:t>
            </a:r>
            <a:endParaRPr sz="1700" b="1">
              <a:solidFill>
                <a:srgbClr val="EEFFFF"/>
              </a:solidFill>
              <a:highlight>
                <a:srgbClr val="263238"/>
              </a:highlight>
              <a:latin typeface="Courier New"/>
              <a:ea typeface="Courier New"/>
              <a:cs typeface="Courier New"/>
              <a:sym typeface="Courier New"/>
            </a:endParaRPr>
          </a:p>
        </p:txBody>
      </p:sp>
    </p:spTree>
    <p:custDataLst>
      <p:tags r:id="rId1"/>
    </p:custDataLst>
    <p:extLst>
      <p:ext uri="{BB962C8B-B14F-4D97-AF65-F5344CB8AC3E}">
        <p14:creationId xmlns:p14="http://schemas.microsoft.com/office/powerpoint/2010/main" val="3307676529"/>
      </p:ext>
    </p:extLst>
  </p:cSld>
  <p:clrMapOvr>
    <a:masterClrMapping/>
  </p:clrMapOvr>
  <mc:AlternateContent xmlns:mc="http://schemas.openxmlformats.org/markup-compatibility/2006" xmlns:p14="http://schemas.microsoft.com/office/powerpoint/2010/main">
    <mc:Choice Requires="p14">
      <p:transition spd="slow" p14:dur="2000" advTm="1590"/>
    </mc:Choice>
    <mc:Fallback xmlns="">
      <p:transition spd="slow" advTm="159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0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0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1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1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20"/>
        <p:cNvGrpSpPr/>
        <p:nvPr/>
      </p:nvGrpSpPr>
      <p:grpSpPr>
        <a:xfrm>
          <a:off x="0" y="0"/>
          <a:ext cx="0" cy="0"/>
          <a:chOff x="0" y="0"/>
          <a:chExt cx="0" cy="0"/>
        </a:xfrm>
      </p:grpSpPr>
      <p:sp>
        <p:nvSpPr>
          <p:cNvPr id="521" name="Google Shape;521;p59"/>
          <p:cNvSpPr txBox="1">
            <a:spLocks noGrp="1"/>
          </p:cNvSpPr>
          <p:nvPr>
            <p:ph type="title"/>
          </p:nvPr>
        </p:nvSpPr>
        <p:spPr>
          <a:xfrm>
            <a:off x="713225" y="445025"/>
            <a:ext cx="8112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Approach - </a:t>
            </a:r>
            <a:r>
              <a:rPr lang="en" sz="2600"/>
              <a:t>matching sentiment with Character class</a:t>
            </a:r>
            <a:endParaRPr sz="2600"/>
          </a:p>
        </p:txBody>
      </p:sp>
      <p:sp>
        <p:nvSpPr>
          <p:cNvPr id="522" name="Google Shape;522;p59"/>
          <p:cNvSpPr txBox="1"/>
          <p:nvPr/>
        </p:nvSpPr>
        <p:spPr>
          <a:xfrm>
            <a:off x="389900" y="1495600"/>
            <a:ext cx="7838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latin typeface="Nanum Gothic"/>
                <a:ea typeface="Nanum Gothic"/>
                <a:cs typeface="Nanum Gothic"/>
                <a:sym typeface="Nanum Gothic"/>
              </a:rPr>
              <a:t>1st sentence: </a:t>
            </a:r>
            <a:r>
              <a:rPr lang="en" b="1" dirty="0">
                <a:latin typeface="Nanum Gothic"/>
                <a:ea typeface="Nanum Gothic"/>
                <a:cs typeface="Nanum Gothic"/>
                <a:sym typeface="Nanum Gothic"/>
              </a:rPr>
              <a:t>“Jack felt a chill run down his spine as he walked through the dark alley.”</a:t>
            </a:r>
            <a:endParaRPr b="1" dirty="0">
              <a:latin typeface="Nanum Gothic"/>
              <a:ea typeface="Nanum Gothic"/>
              <a:cs typeface="Nanum Gothic"/>
              <a:sym typeface="Nanum Gothic"/>
            </a:endParaRPr>
          </a:p>
        </p:txBody>
      </p:sp>
      <p:cxnSp>
        <p:nvCxnSpPr>
          <p:cNvPr id="523" name="Google Shape;523;p59"/>
          <p:cNvCxnSpPr/>
          <p:nvPr/>
        </p:nvCxnSpPr>
        <p:spPr>
          <a:xfrm>
            <a:off x="1581512" y="1800564"/>
            <a:ext cx="0" cy="281400"/>
          </a:xfrm>
          <a:prstGeom prst="straightConnector1">
            <a:avLst/>
          </a:prstGeom>
          <a:noFill/>
          <a:ln w="19050" cap="flat" cmpd="sng">
            <a:solidFill>
              <a:schemeClr val="dk2"/>
            </a:solidFill>
            <a:prstDash val="solid"/>
            <a:round/>
            <a:headEnd type="none" w="med" len="med"/>
            <a:tailEnd type="triangle" w="med" len="med"/>
          </a:ln>
        </p:spPr>
      </p:cxnSp>
      <p:sp>
        <p:nvSpPr>
          <p:cNvPr id="524" name="Google Shape;524;p59"/>
          <p:cNvSpPr/>
          <p:nvPr/>
        </p:nvSpPr>
        <p:spPr>
          <a:xfrm>
            <a:off x="466699" y="2140849"/>
            <a:ext cx="2297700" cy="805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latin typeface="Nanum Gothic"/>
                <a:ea typeface="Nanum Gothic"/>
                <a:cs typeface="Nanum Gothic"/>
                <a:sym typeface="Nanum Gothic"/>
              </a:rPr>
              <a:t>Character</a:t>
            </a:r>
            <a:br>
              <a:rPr lang="en" sz="1800" b="1">
                <a:latin typeface="Nanum Gothic"/>
                <a:ea typeface="Nanum Gothic"/>
                <a:cs typeface="Nanum Gothic"/>
                <a:sym typeface="Nanum Gothic"/>
              </a:rPr>
            </a:br>
            <a:r>
              <a:rPr lang="en" sz="1800" b="1">
                <a:latin typeface="Nanum Gothic"/>
                <a:ea typeface="Nanum Gothic"/>
                <a:cs typeface="Nanum Gothic"/>
                <a:sym typeface="Nanum Gothic"/>
              </a:rPr>
              <a:t>analyzer</a:t>
            </a:r>
            <a:endParaRPr sz="1800" b="1">
              <a:latin typeface="Nanum Gothic"/>
              <a:ea typeface="Nanum Gothic"/>
              <a:cs typeface="Nanum Gothic"/>
              <a:sym typeface="Nanum Gothic"/>
            </a:endParaRPr>
          </a:p>
        </p:txBody>
      </p:sp>
      <p:sp>
        <p:nvSpPr>
          <p:cNvPr id="525" name="Google Shape;525;p59"/>
          <p:cNvSpPr txBox="1"/>
          <p:nvPr/>
        </p:nvSpPr>
        <p:spPr>
          <a:xfrm>
            <a:off x="3073718" y="2223065"/>
            <a:ext cx="2925600" cy="661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b="1">
                <a:latin typeface="Nanum Gothic"/>
                <a:ea typeface="Nanum Gothic"/>
                <a:cs typeface="Nanum Gothic"/>
                <a:sym typeface="Nanum Gothic"/>
              </a:rPr>
              <a:t>Character Class</a:t>
            </a:r>
            <a:endParaRPr sz="1100" b="1">
              <a:latin typeface="Nanum Gothic"/>
              <a:ea typeface="Nanum Gothic"/>
              <a:cs typeface="Nanum Gothic"/>
              <a:sym typeface="Nanum Gothic"/>
            </a:endParaRPr>
          </a:p>
          <a:p>
            <a:pPr marL="0" lvl="0" indent="0" algn="l" rtl="0">
              <a:spcBef>
                <a:spcPts val="0"/>
              </a:spcBef>
              <a:spcAft>
                <a:spcPts val="0"/>
              </a:spcAft>
              <a:buNone/>
            </a:pPr>
            <a:r>
              <a:rPr lang="en" sz="1000">
                <a:latin typeface="Nanum Gothic"/>
                <a:ea typeface="Nanum Gothic"/>
                <a:cs typeface="Nanum Gothic"/>
                <a:sym typeface="Nanum Gothic"/>
              </a:rPr>
              <a:t>Name: Jack </a:t>
            </a:r>
            <a:endParaRPr sz="1000">
              <a:latin typeface="Nanum Gothic"/>
              <a:ea typeface="Nanum Gothic"/>
              <a:cs typeface="Nanum Gothic"/>
              <a:sym typeface="Nanum Gothic"/>
            </a:endParaRPr>
          </a:p>
          <a:p>
            <a:pPr marL="0" lvl="0" indent="0" algn="l" rtl="0">
              <a:spcBef>
                <a:spcPts val="0"/>
              </a:spcBef>
              <a:spcAft>
                <a:spcPts val="0"/>
              </a:spcAft>
              <a:buNone/>
            </a:pPr>
            <a:r>
              <a:rPr lang="en" sz="1000">
                <a:latin typeface="Nanum Gothic"/>
                <a:ea typeface="Nanum Gothic"/>
                <a:cs typeface="Nanum Gothic"/>
                <a:sym typeface="Nanum Gothic"/>
              </a:rPr>
              <a:t>Emotions: {} (empty dictionary)</a:t>
            </a:r>
            <a:endParaRPr sz="1000">
              <a:latin typeface="Nanum Gothic"/>
              <a:ea typeface="Nanum Gothic"/>
              <a:cs typeface="Nanum Gothic"/>
              <a:sym typeface="Nanum Gothic"/>
            </a:endParaRPr>
          </a:p>
        </p:txBody>
      </p:sp>
      <p:cxnSp>
        <p:nvCxnSpPr>
          <p:cNvPr id="526" name="Google Shape;526;p59"/>
          <p:cNvCxnSpPr/>
          <p:nvPr/>
        </p:nvCxnSpPr>
        <p:spPr>
          <a:xfrm>
            <a:off x="1615654" y="3004987"/>
            <a:ext cx="0" cy="281400"/>
          </a:xfrm>
          <a:prstGeom prst="straightConnector1">
            <a:avLst/>
          </a:prstGeom>
          <a:noFill/>
          <a:ln w="19050" cap="flat" cmpd="sng">
            <a:solidFill>
              <a:schemeClr val="dk2"/>
            </a:solidFill>
            <a:prstDash val="solid"/>
            <a:round/>
            <a:headEnd type="none" w="med" len="med"/>
            <a:tailEnd type="triangle" w="med" len="med"/>
          </a:ln>
        </p:spPr>
      </p:cxnSp>
      <p:sp>
        <p:nvSpPr>
          <p:cNvPr id="527" name="Google Shape;527;p59"/>
          <p:cNvSpPr/>
          <p:nvPr/>
        </p:nvSpPr>
        <p:spPr>
          <a:xfrm>
            <a:off x="507945" y="3345272"/>
            <a:ext cx="2297700" cy="805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latin typeface="Nanum Gothic"/>
                <a:ea typeface="Nanum Gothic"/>
                <a:cs typeface="Nanum Gothic"/>
                <a:sym typeface="Nanum Gothic"/>
              </a:rPr>
              <a:t>Emotion</a:t>
            </a:r>
            <a:endParaRPr sz="1800" b="1">
              <a:latin typeface="Nanum Gothic"/>
              <a:ea typeface="Nanum Gothic"/>
              <a:cs typeface="Nanum Gothic"/>
              <a:sym typeface="Nanum Gothic"/>
            </a:endParaRPr>
          </a:p>
          <a:p>
            <a:pPr marL="0" lvl="0" indent="0" algn="ctr" rtl="0">
              <a:spcBef>
                <a:spcPts val="0"/>
              </a:spcBef>
              <a:spcAft>
                <a:spcPts val="0"/>
              </a:spcAft>
              <a:buNone/>
            </a:pPr>
            <a:r>
              <a:rPr lang="en" sz="1800" b="1">
                <a:latin typeface="Nanum Gothic"/>
                <a:ea typeface="Nanum Gothic"/>
                <a:cs typeface="Nanum Gothic"/>
                <a:sym typeface="Nanum Gothic"/>
              </a:rPr>
              <a:t>detector</a:t>
            </a:r>
            <a:endParaRPr sz="1800" b="1">
              <a:latin typeface="Nanum Gothic"/>
              <a:ea typeface="Nanum Gothic"/>
              <a:cs typeface="Nanum Gothic"/>
              <a:sym typeface="Nanum Gothic"/>
            </a:endParaRPr>
          </a:p>
        </p:txBody>
      </p:sp>
      <p:sp>
        <p:nvSpPr>
          <p:cNvPr id="528" name="Google Shape;528;p59"/>
          <p:cNvSpPr/>
          <p:nvPr/>
        </p:nvSpPr>
        <p:spPr>
          <a:xfrm>
            <a:off x="2961597" y="2199550"/>
            <a:ext cx="2134500" cy="6768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000">
              <a:latin typeface="Montserrat"/>
              <a:ea typeface="Montserrat"/>
              <a:cs typeface="Montserrat"/>
              <a:sym typeface="Montserrat"/>
            </a:endParaRPr>
          </a:p>
        </p:txBody>
      </p:sp>
      <p:sp>
        <p:nvSpPr>
          <p:cNvPr id="529" name="Google Shape;529;p59"/>
          <p:cNvSpPr txBox="1"/>
          <p:nvPr/>
        </p:nvSpPr>
        <p:spPr>
          <a:xfrm>
            <a:off x="2922750" y="3455375"/>
            <a:ext cx="2297700" cy="585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300" b="1">
                <a:solidFill>
                  <a:schemeClr val="dk2"/>
                </a:solidFill>
                <a:latin typeface="Nanum Gothic"/>
                <a:ea typeface="Nanum Gothic"/>
                <a:cs typeface="Nanum Gothic"/>
                <a:sym typeface="Nanum Gothic"/>
              </a:rPr>
              <a:t>“Fear”</a:t>
            </a:r>
            <a:endParaRPr sz="1300" b="1">
              <a:solidFill>
                <a:schemeClr val="dk2"/>
              </a:solidFill>
              <a:latin typeface="Nanum Gothic"/>
              <a:ea typeface="Nanum Gothic"/>
              <a:cs typeface="Nanum Gothic"/>
              <a:sym typeface="Nanum Gothic"/>
            </a:endParaRPr>
          </a:p>
          <a:p>
            <a:pPr marL="0" lvl="0" indent="0" algn="ctr" rtl="0">
              <a:spcBef>
                <a:spcPts val="0"/>
              </a:spcBef>
              <a:spcAft>
                <a:spcPts val="0"/>
              </a:spcAft>
              <a:buNone/>
            </a:pPr>
            <a:r>
              <a:rPr lang="en" sz="1300">
                <a:solidFill>
                  <a:schemeClr val="dk2"/>
                </a:solidFill>
                <a:latin typeface="Nanum Gothic"/>
                <a:ea typeface="Nanum Gothic"/>
                <a:cs typeface="Nanum Gothic"/>
                <a:sym typeface="Nanum Gothic"/>
              </a:rPr>
              <a:t>Detected from the text</a:t>
            </a:r>
            <a:endParaRPr sz="1300">
              <a:solidFill>
                <a:schemeClr val="dk2"/>
              </a:solidFill>
              <a:latin typeface="Nanum Gothic"/>
              <a:ea typeface="Nanum Gothic"/>
              <a:cs typeface="Nanum Gothic"/>
              <a:sym typeface="Nanum Gothic"/>
            </a:endParaRPr>
          </a:p>
        </p:txBody>
      </p:sp>
      <p:cxnSp>
        <p:nvCxnSpPr>
          <p:cNvPr id="530" name="Google Shape;530;p59"/>
          <p:cNvCxnSpPr/>
          <p:nvPr/>
        </p:nvCxnSpPr>
        <p:spPr>
          <a:xfrm rot="10800000" flipH="1">
            <a:off x="5496525" y="3070625"/>
            <a:ext cx="871500" cy="10200"/>
          </a:xfrm>
          <a:prstGeom prst="straightConnector1">
            <a:avLst/>
          </a:prstGeom>
          <a:noFill/>
          <a:ln w="38100" cap="flat" cmpd="sng">
            <a:solidFill>
              <a:schemeClr val="dk2"/>
            </a:solidFill>
            <a:prstDash val="solid"/>
            <a:round/>
            <a:headEnd type="none" w="med" len="med"/>
            <a:tailEnd type="triangle" w="med" len="med"/>
          </a:ln>
        </p:spPr>
      </p:cxnSp>
      <p:sp>
        <p:nvSpPr>
          <p:cNvPr id="531" name="Google Shape;531;p59"/>
          <p:cNvSpPr txBox="1"/>
          <p:nvPr/>
        </p:nvSpPr>
        <p:spPr>
          <a:xfrm>
            <a:off x="6631825" y="2521525"/>
            <a:ext cx="2297700" cy="1015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800" b="1">
                <a:solidFill>
                  <a:schemeClr val="dk2"/>
                </a:solidFill>
                <a:latin typeface="Nanum Gothic"/>
                <a:ea typeface="Nanum Gothic"/>
                <a:cs typeface="Nanum Gothic"/>
                <a:sym typeface="Nanum Gothic"/>
              </a:rPr>
              <a:t>Final Output</a:t>
            </a:r>
            <a:endParaRPr sz="1800" b="1">
              <a:solidFill>
                <a:schemeClr val="dk2"/>
              </a:solidFill>
              <a:latin typeface="Nanum Gothic"/>
              <a:ea typeface="Nanum Gothic"/>
              <a:cs typeface="Nanum Gothic"/>
              <a:sym typeface="Nanum Gothic"/>
            </a:endParaRPr>
          </a:p>
          <a:p>
            <a:pPr marL="0" lvl="0" indent="0" algn="ctr" rtl="0">
              <a:spcBef>
                <a:spcPts val="0"/>
              </a:spcBef>
              <a:spcAft>
                <a:spcPts val="0"/>
              </a:spcAft>
              <a:buNone/>
            </a:pPr>
            <a:endParaRPr sz="1800">
              <a:solidFill>
                <a:schemeClr val="dk2"/>
              </a:solidFill>
              <a:latin typeface="Nanum Gothic"/>
              <a:ea typeface="Nanum Gothic"/>
              <a:cs typeface="Nanum Gothic"/>
              <a:sym typeface="Nanum Gothic"/>
            </a:endParaRPr>
          </a:p>
          <a:p>
            <a:pPr marL="0" lvl="0" indent="0" algn="ctr" rtl="0">
              <a:spcBef>
                <a:spcPts val="0"/>
              </a:spcBef>
              <a:spcAft>
                <a:spcPts val="0"/>
              </a:spcAft>
              <a:buNone/>
            </a:pPr>
            <a:r>
              <a:rPr lang="en" sz="1800">
                <a:solidFill>
                  <a:schemeClr val="dk2"/>
                </a:solidFill>
                <a:latin typeface="Nanum Gothic"/>
                <a:ea typeface="Nanum Gothic"/>
                <a:cs typeface="Nanum Gothic"/>
                <a:sym typeface="Nanum Gothic"/>
              </a:rPr>
              <a:t>Jack -&gt; {‘fear’: [1]}</a:t>
            </a:r>
            <a:endParaRPr sz="1800">
              <a:solidFill>
                <a:schemeClr val="dk2"/>
              </a:solidFill>
              <a:latin typeface="Nanum Gothic"/>
              <a:ea typeface="Nanum Gothic"/>
              <a:cs typeface="Nanum Gothic"/>
              <a:sym typeface="Nanum Gothic"/>
            </a:endParaRPr>
          </a:p>
        </p:txBody>
      </p:sp>
    </p:spTree>
  </p:cSld>
  <p:clrMapOvr>
    <a:masterClrMapping/>
  </p:clrMapOvr>
  <mc:AlternateContent xmlns:mc="http://schemas.openxmlformats.org/markup-compatibility/2006" xmlns:p14="http://schemas.microsoft.com/office/powerpoint/2010/main">
    <mc:Choice Requires="p14">
      <p:transition spd="slow" p14:dur="2000" advTm="421"/>
    </mc:Choice>
    <mc:Fallback xmlns="">
      <p:transition spd="slow" advTm="421"/>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35"/>
        <p:cNvGrpSpPr/>
        <p:nvPr/>
      </p:nvGrpSpPr>
      <p:grpSpPr>
        <a:xfrm>
          <a:off x="0" y="0"/>
          <a:ext cx="0" cy="0"/>
          <a:chOff x="0" y="0"/>
          <a:chExt cx="0" cy="0"/>
        </a:xfrm>
      </p:grpSpPr>
      <p:sp>
        <p:nvSpPr>
          <p:cNvPr id="536" name="Google Shape;536;p60"/>
          <p:cNvSpPr txBox="1">
            <a:spLocks noGrp="1"/>
          </p:cNvSpPr>
          <p:nvPr>
            <p:ph type="title"/>
          </p:nvPr>
        </p:nvSpPr>
        <p:spPr>
          <a:xfrm>
            <a:off x="713225" y="445025"/>
            <a:ext cx="5581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Experiment &amp; Results</a:t>
            </a:r>
            <a:endParaRPr/>
          </a:p>
        </p:txBody>
      </p:sp>
      <p:grpSp>
        <p:nvGrpSpPr>
          <p:cNvPr id="3" name="그룹 2">
            <a:extLst>
              <a:ext uri="{FF2B5EF4-FFF2-40B4-BE49-F238E27FC236}">
                <a16:creationId xmlns:a16="http://schemas.microsoft.com/office/drawing/2014/main" id="{3030447D-FB03-2541-E0A2-5B9A18901441}"/>
              </a:ext>
            </a:extLst>
          </p:cNvPr>
          <p:cNvGrpSpPr/>
          <p:nvPr/>
        </p:nvGrpSpPr>
        <p:grpSpPr>
          <a:xfrm>
            <a:off x="370196" y="1435866"/>
            <a:ext cx="6935688" cy="2635802"/>
            <a:chOff x="370196" y="1435866"/>
            <a:chExt cx="6935688" cy="2635802"/>
          </a:xfrm>
        </p:grpSpPr>
        <p:pic>
          <p:nvPicPr>
            <p:cNvPr id="1026" name="Picture 2">
              <a:extLst>
                <a:ext uri="{FF2B5EF4-FFF2-40B4-BE49-F238E27FC236}">
                  <a16:creationId xmlns:a16="http://schemas.microsoft.com/office/drawing/2014/main" id="{B1BDC50D-624B-5ECE-D98C-0B5869DFD90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0196" y="1435866"/>
              <a:ext cx="6935688" cy="2635802"/>
            </a:xfrm>
            <a:prstGeom prst="rect">
              <a:avLst/>
            </a:prstGeom>
            <a:noFill/>
            <a:extLst>
              <a:ext uri="{909E8E84-426E-40DD-AFC4-6F175D3DCCD1}">
                <a14:hiddenFill xmlns:a14="http://schemas.microsoft.com/office/drawing/2010/main">
                  <a:solidFill>
                    <a:srgbClr val="FFFFFF"/>
                  </a:solidFill>
                </a14:hiddenFill>
              </a:ext>
            </a:extLst>
          </p:spPr>
        </p:pic>
        <p:sp>
          <p:nvSpPr>
            <p:cNvPr id="2" name="직사각형 1">
              <a:extLst>
                <a:ext uri="{FF2B5EF4-FFF2-40B4-BE49-F238E27FC236}">
                  <a16:creationId xmlns:a16="http://schemas.microsoft.com/office/drawing/2014/main" id="{B78A6DE2-FC89-622B-8FFA-4BDEC87D5A06}"/>
                </a:ext>
              </a:extLst>
            </p:cNvPr>
            <p:cNvSpPr/>
            <p:nvPr/>
          </p:nvSpPr>
          <p:spPr>
            <a:xfrm>
              <a:off x="1115683" y="3605841"/>
              <a:ext cx="4433977" cy="258793"/>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27" name="그룹 26">
            <a:extLst>
              <a:ext uri="{FF2B5EF4-FFF2-40B4-BE49-F238E27FC236}">
                <a16:creationId xmlns:a16="http://schemas.microsoft.com/office/drawing/2014/main" id="{7FF09BAB-86D7-5941-486A-E1F6EAD4834C}"/>
              </a:ext>
            </a:extLst>
          </p:cNvPr>
          <p:cNvGrpSpPr/>
          <p:nvPr/>
        </p:nvGrpSpPr>
        <p:grpSpPr>
          <a:xfrm>
            <a:off x="713224" y="1270958"/>
            <a:ext cx="6630731" cy="3194648"/>
            <a:chOff x="713224" y="1270958"/>
            <a:chExt cx="6630731" cy="3194648"/>
          </a:xfrm>
        </p:grpSpPr>
        <p:sp>
          <p:nvSpPr>
            <p:cNvPr id="5" name="사각형: 둥근 모서리 4">
              <a:extLst>
                <a:ext uri="{FF2B5EF4-FFF2-40B4-BE49-F238E27FC236}">
                  <a16:creationId xmlns:a16="http://schemas.microsoft.com/office/drawing/2014/main" id="{91E9724A-9590-AF93-5D6E-8DE8AE724E75}"/>
                </a:ext>
              </a:extLst>
            </p:cNvPr>
            <p:cNvSpPr/>
            <p:nvPr/>
          </p:nvSpPr>
          <p:spPr>
            <a:xfrm>
              <a:off x="1725283" y="1270958"/>
              <a:ext cx="2656936" cy="48308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b="1" dirty="0"/>
                <a:t>Model</a:t>
              </a:r>
              <a:r>
                <a:rPr lang="ko-KR" altLang="en-US" b="1" dirty="0"/>
                <a:t> </a:t>
              </a:r>
              <a:r>
                <a:rPr lang="en-US" altLang="ko-KR" b="1" dirty="0"/>
                <a:t>output</a:t>
              </a:r>
              <a:endParaRPr lang="ko-KR" altLang="en-US" b="1" dirty="0"/>
            </a:p>
          </p:txBody>
        </p:sp>
        <p:sp>
          <p:nvSpPr>
            <p:cNvPr id="6" name="사각형: 둥근 모서리 5">
              <a:extLst>
                <a:ext uri="{FF2B5EF4-FFF2-40B4-BE49-F238E27FC236}">
                  <a16:creationId xmlns:a16="http://schemas.microsoft.com/office/drawing/2014/main" id="{89B06AB0-6C47-74AC-BA0F-595676DEDCE3}"/>
                </a:ext>
              </a:extLst>
            </p:cNvPr>
            <p:cNvSpPr/>
            <p:nvPr/>
          </p:nvSpPr>
          <p:spPr>
            <a:xfrm>
              <a:off x="4687019" y="1270958"/>
              <a:ext cx="2656936" cy="48308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b="1" dirty="0"/>
                <a:t>Gold Standard</a:t>
              </a:r>
              <a:endParaRPr lang="ko-KR" altLang="en-US" b="1" dirty="0"/>
            </a:p>
          </p:txBody>
        </p:sp>
        <p:sp>
          <p:nvSpPr>
            <p:cNvPr id="7" name="사각형: 둥근 모서리 6">
              <a:extLst>
                <a:ext uri="{FF2B5EF4-FFF2-40B4-BE49-F238E27FC236}">
                  <a16:creationId xmlns:a16="http://schemas.microsoft.com/office/drawing/2014/main" id="{5654EA61-2B1F-9F4E-B0AF-A28BCF9E0881}"/>
                </a:ext>
              </a:extLst>
            </p:cNvPr>
            <p:cNvSpPr/>
            <p:nvPr/>
          </p:nvSpPr>
          <p:spPr>
            <a:xfrm>
              <a:off x="713226" y="1961074"/>
              <a:ext cx="707258" cy="64410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b="1" dirty="0"/>
                <a:t>Fear</a:t>
              </a:r>
              <a:endParaRPr lang="ko-KR" altLang="en-US" b="1" dirty="0"/>
            </a:p>
          </p:txBody>
        </p:sp>
        <p:sp>
          <p:nvSpPr>
            <p:cNvPr id="9" name="사각형: 둥근 모서리 8">
              <a:extLst>
                <a:ext uri="{FF2B5EF4-FFF2-40B4-BE49-F238E27FC236}">
                  <a16:creationId xmlns:a16="http://schemas.microsoft.com/office/drawing/2014/main" id="{C2969539-2B2F-5983-86AE-173318627AD2}"/>
                </a:ext>
              </a:extLst>
            </p:cNvPr>
            <p:cNvSpPr/>
            <p:nvPr/>
          </p:nvSpPr>
          <p:spPr>
            <a:xfrm>
              <a:off x="713226" y="1270959"/>
              <a:ext cx="707256" cy="483080"/>
            </a:xfrm>
            <a:prstGeom prst="roundRect">
              <a:avLst/>
            </a:prstGeom>
            <a:solidFill>
              <a:schemeClr val="bg1">
                <a:lumMod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b="1" dirty="0">
                  <a:solidFill>
                    <a:schemeClr val="bg1"/>
                  </a:solidFill>
                </a:rPr>
                <a:t>Jack</a:t>
              </a:r>
              <a:endParaRPr lang="ko-KR" altLang="en-US" b="1" dirty="0">
                <a:solidFill>
                  <a:schemeClr val="bg1"/>
                </a:solidFill>
              </a:endParaRPr>
            </a:p>
          </p:txBody>
        </p:sp>
        <p:sp>
          <p:nvSpPr>
            <p:cNvPr id="10" name="사각형: 둥근 모서리 9">
              <a:extLst>
                <a:ext uri="{FF2B5EF4-FFF2-40B4-BE49-F238E27FC236}">
                  <a16:creationId xmlns:a16="http://schemas.microsoft.com/office/drawing/2014/main" id="{0E684F19-E612-734C-956F-06C75D8ADD50}"/>
                </a:ext>
              </a:extLst>
            </p:cNvPr>
            <p:cNvSpPr/>
            <p:nvPr/>
          </p:nvSpPr>
          <p:spPr>
            <a:xfrm>
              <a:off x="713224" y="2812213"/>
              <a:ext cx="707258" cy="64410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b="1" dirty="0"/>
                <a:t>Joy</a:t>
              </a:r>
              <a:endParaRPr lang="ko-KR" altLang="en-US" b="1" dirty="0"/>
            </a:p>
          </p:txBody>
        </p:sp>
        <p:sp>
          <p:nvSpPr>
            <p:cNvPr id="11" name="사각형: 둥근 모서리 10">
              <a:extLst>
                <a:ext uri="{FF2B5EF4-FFF2-40B4-BE49-F238E27FC236}">
                  <a16:creationId xmlns:a16="http://schemas.microsoft.com/office/drawing/2014/main" id="{E520A6F9-EF30-F159-A3F2-49523446ACCF}"/>
                </a:ext>
              </a:extLst>
            </p:cNvPr>
            <p:cNvSpPr/>
            <p:nvPr/>
          </p:nvSpPr>
          <p:spPr>
            <a:xfrm>
              <a:off x="1725282" y="1961074"/>
              <a:ext cx="2656935" cy="644104"/>
            </a:xfrm>
            <a:prstGeom prst="roundRect">
              <a:avLst/>
            </a:prstGeom>
            <a:solidFill>
              <a:schemeClr val="accent1">
                <a:lumMod val="60000"/>
                <a:lumOff val="40000"/>
              </a:schemeClr>
            </a:solidFill>
            <a:ln>
              <a:solidFill>
                <a:schemeClr val="bg1">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2000" b="1" dirty="0"/>
                <a:t>[1, 2, 3]</a:t>
              </a:r>
              <a:endParaRPr lang="ko-KR" altLang="en-US" sz="2000" b="1" dirty="0"/>
            </a:p>
          </p:txBody>
        </p:sp>
        <p:sp>
          <p:nvSpPr>
            <p:cNvPr id="12" name="사각형: 둥근 모서리 11">
              <a:extLst>
                <a:ext uri="{FF2B5EF4-FFF2-40B4-BE49-F238E27FC236}">
                  <a16:creationId xmlns:a16="http://schemas.microsoft.com/office/drawing/2014/main" id="{40BE696B-1A42-B0DC-CDE2-93F700CAD1EF}"/>
                </a:ext>
              </a:extLst>
            </p:cNvPr>
            <p:cNvSpPr/>
            <p:nvPr/>
          </p:nvSpPr>
          <p:spPr>
            <a:xfrm>
              <a:off x="4687020" y="1961074"/>
              <a:ext cx="2656935" cy="644104"/>
            </a:xfrm>
            <a:prstGeom prst="roundRect">
              <a:avLst/>
            </a:prstGeom>
            <a:solidFill>
              <a:schemeClr val="accent1">
                <a:lumMod val="60000"/>
                <a:lumOff val="40000"/>
              </a:schemeClr>
            </a:solidFill>
            <a:ln>
              <a:solidFill>
                <a:schemeClr val="bg1">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2000" b="1" dirty="0"/>
                <a:t>[2, 3, 4]</a:t>
              </a:r>
              <a:endParaRPr lang="ko-KR" altLang="en-US" sz="2000" b="1" dirty="0"/>
            </a:p>
          </p:txBody>
        </p:sp>
        <p:sp>
          <p:nvSpPr>
            <p:cNvPr id="13" name="사각형: 둥근 모서리 12">
              <a:extLst>
                <a:ext uri="{FF2B5EF4-FFF2-40B4-BE49-F238E27FC236}">
                  <a16:creationId xmlns:a16="http://schemas.microsoft.com/office/drawing/2014/main" id="{C86EE090-F21E-5A23-5643-C6BC7544A5E2}"/>
                </a:ext>
              </a:extLst>
            </p:cNvPr>
            <p:cNvSpPr/>
            <p:nvPr/>
          </p:nvSpPr>
          <p:spPr>
            <a:xfrm>
              <a:off x="1725282" y="2812213"/>
              <a:ext cx="2656935" cy="644104"/>
            </a:xfrm>
            <a:prstGeom prst="roundRect">
              <a:avLst/>
            </a:prstGeom>
            <a:solidFill>
              <a:schemeClr val="accent1">
                <a:lumMod val="60000"/>
                <a:lumOff val="40000"/>
              </a:schemeClr>
            </a:solidFill>
            <a:ln>
              <a:solidFill>
                <a:schemeClr val="bg1">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2000" b="1" dirty="0"/>
                <a:t>[5]</a:t>
              </a:r>
              <a:endParaRPr lang="ko-KR" altLang="en-US" sz="2000" b="1" dirty="0"/>
            </a:p>
          </p:txBody>
        </p:sp>
        <p:sp>
          <p:nvSpPr>
            <p:cNvPr id="14" name="사각형: 둥근 모서리 13">
              <a:extLst>
                <a:ext uri="{FF2B5EF4-FFF2-40B4-BE49-F238E27FC236}">
                  <a16:creationId xmlns:a16="http://schemas.microsoft.com/office/drawing/2014/main" id="{08C4E483-9EAC-7F66-4C60-37A99405CA60}"/>
                </a:ext>
              </a:extLst>
            </p:cNvPr>
            <p:cNvSpPr/>
            <p:nvPr/>
          </p:nvSpPr>
          <p:spPr>
            <a:xfrm>
              <a:off x="4687017" y="2812213"/>
              <a:ext cx="2656935" cy="644104"/>
            </a:xfrm>
            <a:prstGeom prst="roundRect">
              <a:avLst/>
            </a:prstGeom>
            <a:solidFill>
              <a:schemeClr val="accent1">
                <a:lumMod val="60000"/>
                <a:lumOff val="40000"/>
              </a:schemeClr>
            </a:solidFill>
            <a:ln>
              <a:solidFill>
                <a:schemeClr val="bg1">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2000" b="1" dirty="0"/>
                <a:t>[5, 6]</a:t>
              </a:r>
              <a:endParaRPr lang="ko-KR" altLang="en-US" sz="2000" b="1" dirty="0"/>
            </a:p>
          </p:txBody>
        </p:sp>
        <p:sp>
          <p:nvSpPr>
            <p:cNvPr id="18" name="타원 17">
              <a:extLst>
                <a:ext uri="{FF2B5EF4-FFF2-40B4-BE49-F238E27FC236}">
                  <a16:creationId xmlns:a16="http://schemas.microsoft.com/office/drawing/2014/main" id="{66107037-8F51-FEB8-D739-92FD57CA30DE}"/>
                </a:ext>
              </a:extLst>
            </p:cNvPr>
            <p:cNvSpPr/>
            <p:nvPr/>
          </p:nvSpPr>
          <p:spPr>
            <a:xfrm>
              <a:off x="2886972" y="2127851"/>
              <a:ext cx="586598" cy="327806"/>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1" name="직선 연결선 20">
              <a:extLst>
                <a:ext uri="{FF2B5EF4-FFF2-40B4-BE49-F238E27FC236}">
                  <a16:creationId xmlns:a16="http://schemas.microsoft.com/office/drawing/2014/main" id="{15E24926-6F16-62AC-77C1-9241DE51E606}"/>
                </a:ext>
              </a:extLst>
            </p:cNvPr>
            <p:cNvCxnSpPr>
              <a:cxnSpLocks/>
            </p:cNvCxnSpPr>
            <p:nvPr/>
          </p:nvCxnSpPr>
          <p:spPr>
            <a:xfrm flipH="1">
              <a:off x="2651185" y="2127851"/>
              <a:ext cx="189781" cy="32780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4523B70F-2578-352C-905E-0571C05AC9E4}"/>
                </a:ext>
              </a:extLst>
            </p:cNvPr>
            <p:cNvSpPr txBox="1"/>
            <p:nvPr/>
          </p:nvSpPr>
          <p:spPr>
            <a:xfrm>
              <a:off x="3519576" y="2108531"/>
              <a:ext cx="341760" cy="400110"/>
            </a:xfrm>
            <a:prstGeom prst="rect">
              <a:avLst/>
            </a:prstGeom>
            <a:noFill/>
          </p:spPr>
          <p:txBody>
            <a:bodyPr wrap="none" rtlCol="0">
              <a:spAutoFit/>
            </a:bodyPr>
            <a:lstStyle/>
            <a:p>
              <a:r>
                <a:rPr lang="en-US" altLang="ko-KR" sz="2000" b="1" dirty="0">
                  <a:solidFill>
                    <a:srgbClr val="FF0000"/>
                  </a:solidFill>
                </a:rPr>
                <a:t>?</a:t>
              </a:r>
              <a:endParaRPr lang="ko-KR" altLang="en-US" b="1" dirty="0">
                <a:solidFill>
                  <a:srgbClr val="FF0000"/>
                </a:solidFill>
              </a:endParaRPr>
            </a:p>
          </p:txBody>
        </p:sp>
        <p:sp>
          <p:nvSpPr>
            <p:cNvPr id="24" name="TextBox 23">
              <a:extLst>
                <a:ext uri="{FF2B5EF4-FFF2-40B4-BE49-F238E27FC236}">
                  <a16:creationId xmlns:a16="http://schemas.microsoft.com/office/drawing/2014/main" id="{286DB416-5319-1479-DEF5-1DA4424D8F12}"/>
                </a:ext>
              </a:extLst>
            </p:cNvPr>
            <p:cNvSpPr txBox="1"/>
            <p:nvPr/>
          </p:nvSpPr>
          <p:spPr>
            <a:xfrm>
              <a:off x="3252157" y="2934210"/>
              <a:ext cx="341760" cy="400110"/>
            </a:xfrm>
            <a:prstGeom prst="rect">
              <a:avLst/>
            </a:prstGeom>
            <a:noFill/>
          </p:spPr>
          <p:txBody>
            <a:bodyPr wrap="none" rtlCol="0">
              <a:spAutoFit/>
            </a:bodyPr>
            <a:lstStyle/>
            <a:p>
              <a:r>
                <a:rPr lang="en-US" altLang="ko-KR" sz="2000" b="1" dirty="0">
                  <a:solidFill>
                    <a:srgbClr val="FF0000"/>
                  </a:solidFill>
                </a:rPr>
                <a:t>?</a:t>
              </a:r>
              <a:endParaRPr lang="ko-KR" altLang="en-US" b="1" dirty="0">
                <a:solidFill>
                  <a:srgbClr val="FF0000"/>
                </a:solidFill>
              </a:endParaRPr>
            </a:p>
          </p:txBody>
        </p:sp>
        <p:sp>
          <p:nvSpPr>
            <p:cNvPr id="26" name="사각형: 둥근 모서리 25">
              <a:extLst>
                <a:ext uri="{FF2B5EF4-FFF2-40B4-BE49-F238E27FC236}">
                  <a16:creationId xmlns:a16="http://schemas.microsoft.com/office/drawing/2014/main" id="{6CF1A416-5482-71B6-4B59-3B8484703122}"/>
                </a:ext>
              </a:extLst>
            </p:cNvPr>
            <p:cNvSpPr/>
            <p:nvPr/>
          </p:nvSpPr>
          <p:spPr>
            <a:xfrm>
              <a:off x="1762452" y="3821502"/>
              <a:ext cx="5581500" cy="64410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b="1" dirty="0"/>
                <a:t>True</a:t>
              </a:r>
              <a:r>
                <a:rPr lang="ko-KR" altLang="en-US" b="1" dirty="0"/>
                <a:t> </a:t>
              </a:r>
              <a:r>
                <a:rPr lang="en-US" altLang="ko-KR" b="1" dirty="0"/>
                <a:t>Positive</a:t>
              </a:r>
              <a:r>
                <a:rPr lang="ko-KR" altLang="en-US" b="1" dirty="0"/>
                <a:t> </a:t>
              </a:r>
              <a:r>
                <a:rPr lang="en-US" altLang="ko-KR" b="1" dirty="0"/>
                <a:t>:</a:t>
              </a:r>
              <a:r>
                <a:rPr lang="ko-KR" altLang="en-US" b="1" dirty="0"/>
                <a:t> </a:t>
              </a:r>
              <a:r>
                <a:rPr lang="en-US" altLang="ko-KR" b="1" dirty="0"/>
                <a:t>3      False Positive : 1</a:t>
              </a:r>
            </a:p>
            <a:p>
              <a:pPr algn="ctr"/>
              <a:r>
                <a:rPr lang="en-US" altLang="ko-KR" b="1" dirty="0"/>
                <a:t>False Negative : 2   True Negative : 4</a:t>
              </a:r>
              <a:endParaRPr lang="ko-KR" altLang="en-US" b="1" dirty="0"/>
            </a:p>
          </p:txBody>
        </p:sp>
      </p:gr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95343"/>
    </mc:Choice>
    <mc:Fallback xmlns="">
      <p:transition spd="slow" advTm="9534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fade">
                                      <p:cBhvr>
                                        <p:cTn id="12"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40"/>
        <p:cNvGrpSpPr/>
        <p:nvPr/>
      </p:nvGrpSpPr>
      <p:grpSpPr>
        <a:xfrm>
          <a:off x="0" y="0"/>
          <a:ext cx="0" cy="0"/>
          <a:chOff x="0" y="0"/>
          <a:chExt cx="0" cy="0"/>
        </a:xfrm>
      </p:grpSpPr>
      <p:sp>
        <p:nvSpPr>
          <p:cNvPr id="541" name="Google Shape;541;p61"/>
          <p:cNvSpPr txBox="1">
            <a:spLocks noGrp="1"/>
          </p:cNvSpPr>
          <p:nvPr>
            <p:ph type="title"/>
          </p:nvPr>
        </p:nvSpPr>
        <p:spPr>
          <a:xfrm>
            <a:off x="713225" y="445025"/>
            <a:ext cx="5581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Discussion &amp; Conclusions</a:t>
            </a:r>
            <a:endParaRPr/>
          </a:p>
        </p:txBody>
      </p:sp>
      <p:sp>
        <p:nvSpPr>
          <p:cNvPr id="542" name="Google Shape;542;p61"/>
          <p:cNvSpPr txBox="1">
            <a:spLocks noGrp="1"/>
          </p:cNvSpPr>
          <p:nvPr>
            <p:ph type="body" idx="1"/>
          </p:nvPr>
        </p:nvSpPr>
        <p:spPr>
          <a:xfrm>
            <a:off x="713250" y="1272925"/>
            <a:ext cx="7717500" cy="3295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dirty="0">
                <a:solidFill>
                  <a:schemeClr val="dk1"/>
                </a:solidFill>
                <a:latin typeface="Nanum Gothic"/>
                <a:ea typeface="Nanum Gothic"/>
                <a:cs typeface="Nanum Gothic"/>
                <a:sym typeface="Nanum Gothic"/>
              </a:rPr>
              <a:t>We successfully implemented character sentiment analysis by implementing </a:t>
            </a:r>
          </a:p>
          <a:p>
            <a:pPr marL="0" lvl="0" indent="0" algn="l" rtl="0">
              <a:spcBef>
                <a:spcPts val="0"/>
              </a:spcBef>
              <a:spcAft>
                <a:spcPts val="0"/>
              </a:spcAft>
              <a:buNone/>
            </a:pPr>
            <a:r>
              <a:rPr lang="en" sz="1400" dirty="0">
                <a:solidFill>
                  <a:schemeClr val="dk1"/>
                </a:solidFill>
                <a:latin typeface="Nanum Gothic"/>
                <a:ea typeface="Nanum Gothic"/>
                <a:cs typeface="Nanum Gothic"/>
                <a:sym typeface="Nanum Gothic"/>
              </a:rPr>
              <a:t>character analyzer, emotion detector.</a:t>
            </a:r>
            <a:endParaRPr sz="1400" dirty="0">
              <a:solidFill>
                <a:schemeClr val="dk1"/>
              </a:solidFill>
              <a:latin typeface="Nanum Gothic"/>
              <a:ea typeface="Nanum Gothic"/>
              <a:cs typeface="Nanum Gothic"/>
              <a:sym typeface="Nanum Gothic"/>
            </a:endParaRPr>
          </a:p>
          <a:p>
            <a:pPr marL="0" lvl="0" indent="0" algn="l" rtl="0">
              <a:spcBef>
                <a:spcPts val="1200"/>
              </a:spcBef>
              <a:spcAft>
                <a:spcPts val="0"/>
              </a:spcAft>
              <a:buNone/>
            </a:pPr>
            <a:endParaRPr sz="800" dirty="0">
              <a:solidFill>
                <a:schemeClr val="dk1"/>
              </a:solidFill>
              <a:latin typeface="Nanum Gothic"/>
              <a:ea typeface="Nanum Gothic"/>
              <a:cs typeface="Nanum Gothic"/>
              <a:sym typeface="Nanum Gothic"/>
            </a:endParaRPr>
          </a:p>
          <a:p>
            <a:pPr marL="0" lvl="0" indent="0" algn="l" rtl="0">
              <a:spcBef>
                <a:spcPts val="1200"/>
              </a:spcBef>
              <a:spcAft>
                <a:spcPts val="0"/>
              </a:spcAft>
              <a:buNone/>
            </a:pPr>
            <a:r>
              <a:rPr lang="en" sz="1400" dirty="0">
                <a:solidFill>
                  <a:schemeClr val="dk1"/>
                </a:solidFill>
                <a:latin typeface="Nanum Gothic"/>
                <a:ea typeface="Nanum Gothic"/>
                <a:cs typeface="Nanum Gothic"/>
                <a:sym typeface="Nanum Gothic"/>
              </a:rPr>
              <a:t>However, we still have room to improve our program.</a:t>
            </a:r>
            <a:endParaRPr sz="1400" dirty="0">
              <a:solidFill>
                <a:schemeClr val="dk1"/>
              </a:solidFill>
              <a:latin typeface="Nanum Gothic"/>
              <a:ea typeface="Nanum Gothic"/>
              <a:cs typeface="Nanum Gothic"/>
              <a:sym typeface="Nanum Gothic"/>
            </a:endParaRPr>
          </a:p>
          <a:p>
            <a:pPr marL="457200" lvl="0" indent="-330200" algn="l" rtl="0">
              <a:spcBef>
                <a:spcPts val="1200"/>
              </a:spcBef>
              <a:spcAft>
                <a:spcPts val="0"/>
              </a:spcAft>
              <a:buClr>
                <a:schemeClr val="dk1"/>
              </a:buClr>
              <a:buSzPts val="1600"/>
              <a:buFont typeface="Nanum Gothic"/>
              <a:buChar char="●"/>
            </a:pPr>
            <a:r>
              <a:rPr lang="en" sz="1400" dirty="0">
                <a:solidFill>
                  <a:srgbClr val="0D0D0D"/>
                </a:solidFill>
                <a:latin typeface="Nanum Gothic"/>
                <a:ea typeface="Nanum Gothic"/>
                <a:cs typeface="Nanum Gothic"/>
                <a:sym typeface="Nanum Gothic"/>
              </a:rPr>
              <a:t>We can improve our program to enable </a:t>
            </a:r>
            <a:r>
              <a:rPr lang="en" sz="1400" b="1" dirty="0">
                <a:solidFill>
                  <a:srgbClr val="0D0D0D"/>
                </a:solidFill>
                <a:latin typeface="Nanum Gothic"/>
                <a:ea typeface="Nanum Gothic"/>
                <a:cs typeface="Nanum Gothic"/>
                <a:sym typeface="Nanum Gothic"/>
              </a:rPr>
              <a:t>capturing nuanced emotional contexts </a:t>
            </a:r>
            <a:r>
              <a:rPr lang="en" sz="1400" dirty="0">
                <a:solidFill>
                  <a:srgbClr val="0D0D0D"/>
                </a:solidFill>
                <a:latin typeface="Nanum Gothic"/>
                <a:ea typeface="Nanum Gothic"/>
                <a:cs typeface="Nanum Gothic"/>
                <a:sym typeface="Nanum Gothic"/>
              </a:rPr>
              <a:t>and </a:t>
            </a:r>
            <a:r>
              <a:rPr lang="en" sz="1400" b="1" dirty="0">
                <a:solidFill>
                  <a:srgbClr val="0D0D0D"/>
                </a:solidFill>
                <a:latin typeface="Nanum Gothic"/>
                <a:ea typeface="Nanum Gothic"/>
                <a:cs typeface="Nanum Gothic"/>
                <a:sym typeface="Nanum Gothic"/>
              </a:rPr>
              <a:t>complex sentence structures.</a:t>
            </a:r>
            <a:endParaRPr sz="1400" b="1" dirty="0">
              <a:solidFill>
                <a:srgbClr val="0D0D0D"/>
              </a:solidFill>
              <a:latin typeface="Nanum Gothic"/>
              <a:ea typeface="Nanum Gothic"/>
              <a:cs typeface="Nanum Gothic"/>
              <a:sym typeface="Nanum Gothic"/>
            </a:endParaRPr>
          </a:p>
          <a:p>
            <a:pPr marL="457200" lvl="0" indent="-317500" algn="l" rtl="0">
              <a:spcBef>
                <a:spcPts val="0"/>
              </a:spcBef>
              <a:spcAft>
                <a:spcPts val="0"/>
              </a:spcAft>
              <a:buClr>
                <a:srgbClr val="0D0D0D"/>
              </a:buClr>
              <a:buSzPts val="1400"/>
              <a:buFont typeface="Nanum Gothic"/>
              <a:buChar char="●"/>
            </a:pPr>
            <a:r>
              <a:rPr lang="en" sz="1400" dirty="0">
                <a:solidFill>
                  <a:schemeClr val="dk1"/>
                </a:solidFill>
                <a:latin typeface="Nanum Gothic"/>
                <a:ea typeface="Nanum Gothic"/>
                <a:cs typeface="Nanum Gothic"/>
                <a:sym typeface="Nanum Gothic"/>
              </a:rPr>
              <a:t>For character analyzer, we could enhance the program by resolve coreference and distinguish subjects and objects.</a:t>
            </a:r>
            <a:endParaRPr sz="1400" dirty="0">
              <a:solidFill>
                <a:srgbClr val="0D0D0D"/>
              </a:solidFill>
              <a:latin typeface="Nanum Gothic"/>
              <a:ea typeface="Nanum Gothic"/>
              <a:cs typeface="Nanum Gothic"/>
              <a:sym typeface="Nanum Gothic"/>
            </a:endParaRPr>
          </a:p>
          <a:p>
            <a:pPr marL="457200" lvl="0" indent="-317500" algn="l" rtl="0">
              <a:spcBef>
                <a:spcPts val="0"/>
              </a:spcBef>
              <a:spcAft>
                <a:spcPts val="0"/>
              </a:spcAft>
              <a:buClr>
                <a:schemeClr val="dk1"/>
              </a:buClr>
              <a:buSzPts val="1400"/>
              <a:buFont typeface="Nanum Gothic"/>
              <a:buChar char="●"/>
            </a:pPr>
            <a:r>
              <a:rPr lang="en" sz="1400" dirty="0">
                <a:solidFill>
                  <a:schemeClr val="dk1"/>
                </a:solidFill>
                <a:latin typeface="Nanum Gothic"/>
                <a:ea typeface="Nanum Gothic"/>
                <a:cs typeface="Nanum Gothic"/>
                <a:sym typeface="Nanum Gothic"/>
              </a:rPr>
              <a:t>For emotion detector, </a:t>
            </a:r>
            <a:r>
              <a:rPr lang="en" sz="1400" dirty="0">
                <a:solidFill>
                  <a:srgbClr val="0D0D0D"/>
                </a:solidFill>
                <a:latin typeface="Nanum Gothic"/>
                <a:ea typeface="Nanum Gothic"/>
                <a:cs typeface="Nanum Gothic"/>
                <a:sym typeface="Nanum Gothic"/>
              </a:rPr>
              <a:t>Using the Transformer module distributed by Hugging Face allows for highly accurate emotion extraction and resolving.</a:t>
            </a:r>
          </a:p>
          <a:p>
            <a:pPr marL="457200" lvl="0" indent="-317500" algn="l" rtl="0">
              <a:spcBef>
                <a:spcPts val="0"/>
              </a:spcBef>
              <a:spcAft>
                <a:spcPts val="0"/>
              </a:spcAft>
              <a:buClr>
                <a:schemeClr val="dk1"/>
              </a:buClr>
              <a:buSzPts val="1400"/>
              <a:buFont typeface="Nanum Gothic"/>
              <a:buChar char="●"/>
            </a:pPr>
            <a:endParaRPr lang="en" sz="1400" dirty="0">
              <a:solidFill>
                <a:srgbClr val="0D0D0D"/>
              </a:solidFill>
              <a:latin typeface="Nanum Gothic"/>
              <a:ea typeface="Nanum Gothic"/>
              <a:cs typeface="Nanum Gothic"/>
              <a:sym typeface="Nanum Gothic"/>
            </a:endParaRPr>
          </a:p>
          <a:p>
            <a:pPr marL="457200" lvl="0" indent="-317500" algn="l" rtl="0">
              <a:spcBef>
                <a:spcPts val="0"/>
              </a:spcBef>
              <a:spcAft>
                <a:spcPts val="0"/>
              </a:spcAft>
              <a:buClr>
                <a:schemeClr val="dk1"/>
              </a:buClr>
              <a:buSzPts val="1400"/>
              <a:buFont typeface="Nanum Gothic"/>
              <a:buChar char="●"/>
            </a:pPr>
            <a:endParaRPr sz="600" dirty="0">
              <a:solidFill>
                <a:schemeClr val="dk1"/>
              </a:solidFill>
              <a:latin typeface="Nanum Gothic"/>
              <a:ea typeface="Nanum Gothic"/>
              <a:cs typeface="Nanum Gothic"/>
              <a:sym typeface="Nanum Gothic"/>
            </a:endParaRPr>
          </a:p>
          <a:p>
            <a:pPr marL="0" lvl="0" indent="0" algn="l" rtl="0">
              <a:spcBef>
                <a:spcPts val="1200"/>
              </a:spcBef>
              <a:spcAft>
                <a:spcPts val="1200"/>
              </a:spcAft>
              <a:buNone/>
            </a:pPr>
            <a:r>
              <a:rPr lang="en" sz="1300" dirty="0">
                <a:solidFill>
                  <a:schemeClr val="dk1"/>
                </a:solidFill>
                <a:latin typeface="Nanum Gothic"/>
                <a:ea typeface="Nanum Gothic"/>
                <a:cs typeface="Nanum Gothic"/>
                <a:sym typeface="Nanum Gothic"/>
              </a:rPr>
              <a:t>Our code is publicly available at Github, and we hope that our project could be extended further.</a:t>
            </a:r>
            <a:endParaRPr sz="1300" dirty="0">
              <a:solidFill>
                <a:schemeClr val="dk1"/>
              </a:solidFill>
              <a:latin typeface="Nanum Gothic"/>
              <a:ea typeface="Nanum Gothic"/>
              <a:cs typeface="Nanum Gothic"/>
              <a:sym typeface="Nanum Gothic"/>
            </a:endParaRPr>
          </a:p>
        </p:txBody>
      </p:sp>
    </p:spTree>
  </p:cSld>
  <p:clrMapOvr>
    <a:masterClrMapping/>
  </p:clrMapOvr>
  <mc:AlternateContent xmlns:mc="http://schemas.openxmlformats.org/markup-compatibility/2006" xmlns:p14="http://schemas.microsoft.com/office/powerpoint/2010/main">
    <mc:Choice Requires="p14">
      <p:transition spd="slow" p14:dur="2000" advTm="21970"/>
    </mc:Choice>
    <mc:Fallback xmlns="">
      <p:transition spd="slow" advTm="21970"/>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0.2|0.5|0.3"/>
</p:tagLst>
</file>

<file path=ppt/tags/tag2.xml><?xml version="1.0" encoding="utf-8"?>
<p:tagLst xmlns:a="http://schemas.openxmlformats.org/drawingml/2006/main" xmlns:r="http://schemas.openxmlformats.org/officeDocument/2006/relationships" xmlns:p="http://schemas.openxmlformats.org/presentationml/2006/main">
  <p:tag name="TIMING" val="|32|1.4"/>
</p:tagLst>
</file>

<file path=ppt/theme/theme1.xml><?xml version="1.0" encoding="utf-8"?>
<a:theme xmlns:a="http://schemas.openxmlformats.org/drawingml/2006/main" name="Minimalist Business Slides XL by Slidesgo">
  <a:themeElements>
    <a:clrScheme name="Simple Light">
      <a:dk1>
        <a:srgbClr val="000000"/>
      </a:dk1>
      <a:lt1>
        <a:srgbClr val="F5F2EE"/>
      </a:lt1>
      <a:dk2>
        <a:srgbClr val="000000"/>
      </a:dk2>
      <a:lt2>
        <a:srgbClr val="EEEEEE"/>
      </a:lt2>
      <a:accent1>
        <a:srgbClr val="3F3533"/>
      </a:accent1>
      <a:accent2>
        <a:srgbClr val="3F3533"/>
      </a:accent2>
      <a:accent3>
        <a:srgbClr val="3F3533"/>
      </a:accent3>
      <a:accent4>
        <a:srgbClr val="3F3533"/>
      </a:accent4>
      <a:accent5>
        <a:srgbClr val="3F3533"/>
      </a:accent5>
      <a:accent6>
        <a:srgbClr val="3F3533"/>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71</TotalTime>
  <Words>1097</Words>
  <Application>Microsoft Macintosh PowerPoint</Application>
  <PresentationFormat>On-screen Show (16:9)</PresentationFormat>
  <Paragraphs>88</Paragraphs>
  <Slides>8</Slides>
  <Notes>8</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8</vt:i4>
      </vt:variant>
    </vt:vector>
  </HeadingPairs>
  <TitlesOfParts>
    <vt:vector size="22" baseType="lpstr">
      <vt:lpstr>Mako</vt:lpstr>
      <vt:lpstr>Open Sans</vt:lpstr>
      <vt:lpstr>Montserrat</vt:lpstr>
      <vt:lpstr>Nanum Gothic</vt:lpstr>
      <vt:lpstr>Vidaloka</vt:lpstr>
      <vt:lpstr>Crimson Text</vt:lpstr>
      <vt:lpstr>Josefin Sans</vt:lpstr>
      <vt:lpstr>Russo One</vt:lpstr>
      <vt:lpstr>Lato</vt:lpstr>
      <vt:lpstr>Courier New</vt:lpstr>
      <vt:lpstr>Arial</vt:lpstr>
      <vt:lpstr>Merriweather Light</vt:lpstr>
      <vt:lpstr>Open Sans SemiBold</vt:lpstr>
      <vt:lpstr>Minimalist Business Slides XL by Slidesgo</vt:lpstr>
      <vt:lpstr>Character Emotional Analysis Service with Python NLTK </vt:lpstr>
      <vt:lpstr>Introduction- program description</vt:lpstr>
      <vt:lpstr>Approach</vt:lpstr>
      <vt:lpstr>Approach - Character analyzer </vt:lpstr>
      <vt:lpstr>Approach - emotion detector</vt:lpstr>
      <vt:lpstr>Approach - matching sentiment with Character class</vt:lpstr>
      <vt:lpstr>Experiment &amp; Results</vt:lpstr>
      <vt:lpstr>Discussion &amp; Conclusions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기채운</cp:lastModifiedBy>
  <cp:revision>4</cp:revision>
  <dcterms:modified xsi:type="dcterms:W3CDTF">2025-03-06T14:50:54Z</dcterms:modified>
</cp:coreProperties>
</file>